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3" r:id="rId5"/>
    <p:sldId id="264" r:id="rId6"/>
    <p:sldId id="259" r:id="rId7"/>
    <p:sldId id="276" r:id="rId8"/>
    <p:sldId id="258" r:id="rId9"/>
    <p:sldId id="270" r:id="rId10"/>
    <p:sldId id="260" r:id="rId11"/>
    <p:sldId id="271" r:id="rId12"/>
    <p:sldId id="272" r:id="rId13"/>
    <p:sldId id="273" r:id="rId14"/>
    <p:sldId id="274" r:id="rId15"/>
    <p:sldId id="275" r:id="rId16"/>
    <p:sldId id="266" r:id="rId17"/>
    <p:sldId id="267" r:id="rId18"/>
    <p:sldId id="268" r:id="rId19"/>
    <p:sldId id="269" r:id="rId20"/>
    <p:sldId id="261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ter" initials="P" lastIdx="1" clrIdx="0">
    <p:extLst>
      <p:ext uri="{19B8F6BF-5375-455C-9EA6-DF929625EA0E}">
        <p15:presenceInfo xmlns:p15="http://schemas.microsoft.com/office/powerpoint/2012/main" userId="Pi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09" autoAdjust="0"/>
    <p:restoredTop sz="94660"/>
  </p:normalViewPr>
  <p:slideViewPr>
    <p:cSldViewPr snapToGrid="0">
      <p:cViewPr>
        <p:scale>
          <a:sx n="75" d="100"/>
          <a:sy n="75" d="100"/>
        </p:scale>
        <p:origin x="8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Fake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FF0000"/>
            </a:solidFill>
          </c:spPr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766-4B8B-9A38-26ADCF6720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Sentiment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713-4999-9587-88F4441AE8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713-4999-9587-88F4441AE8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713-4999-9587-88F4441AE8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713-4999-9587-88F4441AE8AC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713-4999-9587-88F4441AE8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Groups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25-4B6C-859F-38080737EC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25-4B6C-859F-38080737E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33469024"/>
        <c:axId val="1235889360"/>
      </c:radarChart>
      <c:catAx>
        <c:axId val="123346902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5889360"/>
        <c:crosses val="autoZero"/>
        <c:auto val="1"/>
        <c:lblAlgn val="ctr"/>
        <c:lblOffset val="100"/>
        <c:noMultiLvlLbl val="0"/>
      </c:catAx>
      <c:valAx>
        <c:axId val="1235889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3469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Sheet1!$B$2:$B$23</cx:f>
        <cx:lvl ptCount="22" formatCode="General">
          <cx:pt idx="0">-7</cx:pt>
          <cx:pt idx="1">-10</cx:pt>
          <cx:pt idx="2">-28</cx:pt>
          <cx:pt idx="3">47</cx:pt>
          <cx:pt idx="4">11</cx:pt>
          <cx:pt idx="5">-24</cx:pt>
          <cx:pt idx="6">-24</cx:pt>
          <cx:pt idx="7">36</cx:pt>
          <cx:pt idx="8">10</cx:pt>
          <cx:pt idx="9">-78</cx:pt>
          <cx:pt idx="10">47</cx:pt>
          <cx:pt idx="11">-24</cx:pt>
          <cx:pt idx="12">-17</cx:pt>
          <cx:pt idx="13">-12</cx:pt>
          <cx:pt idx="14">-11</cx:pt>
          <cx:pt idx="15">17</cx:pt>
          <cx:pt idx="16">14</cx:pt>
          <cx:pt idx="17">46</cx:pt>
          <cx:pt idx="18">-18</cx:pt>
          <cx:pt idx="19">19</cx:pt>
          <cx:pt idx="20">-26</cx:pt>
          <cx:pt idx="21">-20</cx:pt>
        </cx:lvl>
      </cx:numDim>
    </cx:data>
    <cx:data id="1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Sheet1!$C$2:$C$23</cx:f>
        <cx:lvl ptCount="22" formatCode="General">
          <cx:pt idx="0">-3</cx:pt>
          <cx:pt idx="1">1</cx:pt>
          <cx:pt idx="2">-6</cx:pt>
          <cx:pt idx="3">10</cx:pt>
          <cx:pt idx="4">34</cx:pt>
          <cx:pt idx="5">128</cx:pt>
          <cx:pt idx="6">22</cx:pt>
          <cx:pt idx="7">-12</cx:pt>
          <cx:pt idx="8">-28</cx:pt>
          <cx:pt idx="9">6</cx:pt>
          <cx:pt idx="10">31</cx:pt>
          <cx:pt idx="11">3</cx:pt>
          <cx:pt idx="12">12</cx:pt>
          <cx:pt idx="13">-12</cx:pt>
          <cx:pt idx="14">-13</cx:pt>
          <cx:pt idx="15">6</cx:pt>
          <cx:pt idx="16">15</cx:pt>
          <cx:pt idx="17">41</cx:pt>
          <cx:pt idx="18">16</cx:pt>
          <cx:pt idx="19">10</cx:pt>
          <cx:pt idx="20">23</cx:pt>
          <cx:pt idx="21">16</cx:pt>
        </cx:lvl>
      </cx:numDim>
    </cx:data>
    <cx:data id="2">
      <cx:strDim type="cat">
        <cx:f>Sheet1!$A$2:$A$23</cx:f>
        <cx:lvl ptCount="22">
          <cx:pt idx="0">Category 1</cx:pt>
          <cx:pt idx="1">Category 1</cx:pt>
          <cx:pt idx="2">Category 1</cx:pt>
          <cx:pt idx="3">Category 1</cx:pt>
          <cx:pt idx="4">Category 1</cx:pt>
          <cx:pt idx="5">Category 1</cx:pt>
          <cx:pt idx="6">Category 1</cx:pt>
          <cx:pt idx="7">Category 1</cx:pt>
          <cx:pt idx="8">Category 1</cx:pt>
          <cx:pt idx="9">Category 2</cx:pt>
          <cx:pt idx="10">Category 2</cx:pt>
          <cx:pt idx="11">Category 2</cx:pt>
          <cx:pt idx="12">Category 2</cx:pt>
          <cx:pt idx="13">Category 2</cx:pt>
          <cx:pt idx="14">Category 2</cx:pt>
          <cx:pt idx="15">Category 2</cx:pt>
          <cx:pt idx="16">Category 3</cx:pt>
          <cx:pt idx="17">Category 3</cx:pt>
          <cx:pt idx="18">Category 3</cx:pt>
          <cx:pt idx="19">Category 3</cx:pt>
          <cx:pt idx="20">Category 3</cx:pt>
          <cx:pt idx="21">Category 3</cx:pt>
        </cx:lvl>
      </cx:strDim>
      <cx:numDim type="val">
        <cx:f>Sheet1!$D$2:$D$23</cx:f>
        <cx:lvl ptCount="22" formatCode="General">
          <cx:pt idx="0">-24</cx:pt>
          <cx:pt idx="1">11</cx:pt>
          <cx:pt idx="2">34</cx:pt>
          <cx:pt idx="3">-19</cx:pt>
          <cx:pt idx="4">4</cx:pt>
          <cx:pt idx="5">27</cx:pt>
          <cx:pt idx="6">27</cx:pt>
          <cx:pt idx="7">-3</cx:pt>
          <cx:pt idx="8">44</cx:pt>
          <cx:pt idx="9">50</cx:pt>
          <cx:pt idx="10">91</cx:pt>
          <cx:pt idx="11">-8</cx:pt>
          <cx:pt idx="12">36</cx:pt>
          <cx:pt idx="13">16</cx:pt>
          <cx:pt idx="14">24</cx:pt>
          <cx:pt idx="15">46</cx:pt>
          <cx:pt idx="16">14</cx:pt>
          <cx:pt idx="17">-6</cx:pt>
          <cx:pt idx="18">48</cx:pt>
          <cx:pt idx="19">23</cx:pt>
          <cx:pt idx="20">23</cx:pt>
          <cx:pt idx="21">-18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862" b="0" i="0" u="none" strike="noStrike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/>
              </a:rPr>
              <a:t>Trends Groups</a:t>
            </a:r>
          </a:p>
        </cx:rich>
      </cx:tx>
    </cx:title>
    <cx:plotArea>
      <cx:plotAreaRegion>
        <cx:series layoutId="boxWhisker" uniqueId="{1E5CA117-5BC7-4ADA-9C7C-10EEEADEE996}">
          <cx:tx>
            <cx:txData>
              <cx:f>Sheet1!$B$1</cx:f>
              <cx:v>Series1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354BD5B6-405F-4063-876D-DC176DE351F9}">
          <cx:tx>
            <cx:txData>
              <cx:f>Sheet1!$C$1</cx:f>
              <cx:v>Series2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4CFAD0E2-5552-431C-B5E3-8EE64CC62C70}">
          <cx:tx>
            <cx:txData>
              <cx:f>Sheet1!$D$1</cx:f>
              <cx:v>Series3</cx:v>
            </cx:txData>
          </cx:tx>
          <cx:dataId val="2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"/>
        <cx:tickLabels/>
      </cx:axis>
      <cx:axis id="1">
        <cx:valScaling/>
        <cx:majorGridlines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6-10T09:25:32.347" idx="1">
    <p:pos x="7680" y="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477E95-2910-4EEB-BDA1-4936BE806D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34A752-06E6-4E7F-9CA5-EEF1C80070AB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5C84C357-4C2B-4DB7-AC2B-F42E499611C5}" type="parTrans" cxnId="{E8D2AAAB-0F56-44C1-B1B1-134481E94ED5}">
      <dgm:prSet/>
      <dgm:spPr/>
      <dgm:t>
        <a:bodyPr/>
        <a:lstStyle/>
        <a:p>
          <a:endParaRPr lang="en-US"/>
        </a:p>
      </dgm:t>
    </dgm:pt>
    <dgm:pt modelId="{25CB3A28-7DF6-4BA2-85FA-272A9DDA9C90}" type="sibTrans" cxnId="{E8D2AAAB-0F56-44C1-B1B1-134481E94ED5}">
      <dgm:prSet/>
      <dgm:spPr/>
      <dgm:t>
        <a:bodyPr/>
        <a:lstStyle/>
        <a:p>
          <a:endParaRPr lang="en-US"/>
        </a:p>
      </dgm:t>
    </dgm:pt>
    <dgm:pt modelId="{8F65EF64-AF82-43B3-B1F6-CABE9731D1D2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8C64C006-5AEB-4E67-B721-DF47BF776372}" type="parTrans" cxnId="{01CDE74B-906F-4F28-ADBD-B83E464BDB12}">
      <dgm:prSet/>
      <dgm:spPr/>
      <dgm:t>
        <a:bodyPr/>
        <a:lstStyle/>
        <a:p>
          <a:endParaRPr lang="en-US"/>
        </a:p>
      </dgm:t>
    </dgm:pt>
    <dgm:pt modelId="{A3533DB3-731C-49F2-9BAA-2136ED2CDF64}" type="sibTrans" cxnId="{01CDE74B-906F-4F28-ADBD-B83E464BDB12}">
      <dgm:prSet/>
      <dgm:spPr/>
      <dgm:t>
        <a:bodyPr/>
        <a:lstStyle/>
        <a:p>
          <a:endParaRPr lang="en-US"/>
        </a:p>
      </dgm:t>
    </dgm:pt>
    <dgm:pt modelId="{49EFF45B-0B64-4590-84D9-865DE08D01C5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AB535B5D-5B58-48E1-90B4-AF90AA2F1099}" type="parTrans" cxnId="{D6498B17-3C6A-4338-B1F5-9696E21186A4}">
      <dgm:prSet/>
      <dgm:spPr/>
      <dgm:t>
        <a:bodyPr/>
        <a:lstStyle/>
        <a:p>
          <a:endParaRPr lang="en-US"/>
        </a:p>
      </dgm:t>
    </dgm:pt>
    <dgm:pt modelId="{EA837093-CDA2-49AD-A03B-125772EB55AE}" type="sibTrans" cxnId="{D6498B17-3C6A-4338-B1F5-9696E21186A4}">
      <dgm:prSet/>
      <dgm:spPr/>
      <dgm:t>
        <a:bodyPr/>
        <a:lstStyle/>
        <a:p>
          <a:endParaRPr lang="en-US"/>
        </a:p>
      </dgm:t>
    </dgm:pt>
    <dgm:pt modelId="{DE1E8FC6-6656-46B8-98BF-CF0DF86687B9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042F41D6-4182-424C-8E99-B7B9A422C7BE}" type="parTrans" cxnId="{DB9FE663-AFA8-4DEF-BE94-27245F2615FF}">
      <dgm:prSet/>
      <dgm:spPr/>
      <dgm:t>
        <a:bodyPr/>
        <a:lstStyle/>
        <a:p>
          <a:endParaRPr lang="en-US"/>
        </a:p>
      </dgm:t>
    </dgm:pt>
    <dgm:pt modelId="{EB24BD43-5EE0-46BF-9067-341B6FEAD984}" type="sibTrans" cxnId="{DB9FE663-AFA8-4DEF-BE94-27245F2615FF}">
      <dgm:prSet/>
      <dgm:spPr/>
      <dgm:t>
        <a:bodyPr/>
        <a:lstStyle/>
        <a:p>
          <a:endParaRPr lang="en-US"/>
        </a:p>
      </dgm:t>
    </dgm:pt>
    <dgm:pt modelId="{DBAFE763-BC26-4AEB-8696-B84701D5E25D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5E5B8275-1E86-4595-8590-A5B7B935255A}" type="parTrans" cxnId="{49782C5C-F2A7-4F6B-B982-521CC01DDFE8}">
      <dgm:prSet/>
      <dgm:spPr/>
      <dgm:t>
        <a:bodyPr/>
        <a:lstStyle/>
        <a:p>
          <a:endParaRPr lang="en-US"/>
        </a:p>
      </dgm:t>
    </dgm:pt>
    <dgm:pt modelId="{9F11C6BF-424E-4946-9F58-EA5DFFCF0BC7}" type="sibTrans" cxnId="{49782C5C-F2A7-4F6B-B982-521CC01DDFE8}">
      <dgm:prSet/>
      <dgm:spPr/>
      <dgm:t>
        <a:bodyPr/>
        <a:lstStyle/>
        <a:p>
          <a:endParaRPr lang="en-US"/>
        </a:p>
      </dgm:t>
    </dgm:pt>
    <dgm:pt modelId="{01FDF324-1EAC-481C-A882-53CAE8900D46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1F45B6CF-5808-466C-AA3B-C3739C0FC6FC}" type="parTrans" cxnId="{BB3D4656-4616-4818-8212-0AC422A32EC9}">
      <dgm:prSet/>
      <dgm:spPr/>
      <dgm:t>
        <a:bodyPr/>
        <a:lstStyle/>
        <a:p>
          <a:endParaRPr lang="en-US"/>
        </a:p>
      </dgm:t>
    </dgm:pt>
    <dgm:pt modelId="{87073342-1440-4F1A-9B38-4F9606A56679}" type="sibTrans" cxnId="{BB3D4656-4616-4818-8212-0AC422A32EC9}">
      <dgm:prSet/>
      <dgm:spPr/>
      <dgm:t>
        <a:bodyPr/>
        <a:lstStyle/>
        <a:p>
          <a:endParaRPr lang="en-US"/>
        </a:p>
      </dgm:t>
    </dgm:pt>
    <dgm:pt modelId="{0B68054E-91A8-4189-9BBE-F1345D3EC34A}">
      <dgm:prSet/>
      <dgm:spPr/>
      <dgm:t>
        <a:bodyPr/>
        <a:lstStyle/>
        <a:p>
          <a:r>
            <a:rPr lang="en-US" dirty="0"/>
            <a:t>Task</a:t>
          </a:r>
        </a:p>
      </dgm:t>
    </dgm:pt>
    <dgm:pt modelId="{2E02EFE4-0A1F-4FFA-B430-A726C2EC3938}" type="parTrans" cxnId="{DE8C7D79-156F-4C42-B77B-33BF8CC0B964}">
      <dgm:prSet/>
      <dgm:spPr/>
      <dgm:t>
        <a:bodyPr/>
        <a:lstStyle/>
        <a:p>
          <a:endParaRPr lang="en-US"/>
        </a:p>
      </dgm:t>
    </dgm:pt>
    <dgm:pt modelId="{DA087425-14BB-495C-B866-A80D248E1184}" type="sibTrans" cxnId="{DE8C7D79-156F-4C42-B77B-33BF8CC0B964}">
      <dgm:prSet/>
      <dgm:spPr/>
      <dgm:t>
        <a:bodyPr/>
        <a:lstStyle/>
        <a:p>
          <a:endParaRPr lang="en-US"/>
        </a:p>
      </dgm:t>
    </dgm:pt>
    <dgm:pt modelId="{DD8EE296-C3A9-41DF-BB10-3966D7F10F30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41463A9B-D9D5-472E-BF51-B8ABFBA3A9CA}" type="parTrans" cxnId="{1E0F9271-8D57-4ED3-A790-FEF65158793F}">
      <dgm:prSet/>
      <dgm:spPr/>
      <dgm:t>
        <a:bodyPr/>
        <a:lstStyle/>
        <a:p>
          <a:endParaRPr lang="en-US"/>
        </a:p>
      </dgm:t>
    </dgm:pt>
    <dgm:pt modelId="{C4CD5015-30B2-4E11-9B1C-EC081779F923}" type="sibTrans" cxnId="{1E0F9271-8D57-4ED3-A790-FEF65158793F}">
      <dgm:prSet/>
      <dgm:spPr/>
      <dgm:t>
        <a:bodyPr/>
        <a:lstStyle/>
        <a:p>
          <a:endParaRPr lang="en-US"/>
        </a:p>
      </dgm:t>
    </dgm:pt>
    <dgm:pt modelId="{B9E225D4-C605-4103-A78B-19D8F852F38E}">
      <dgm:prSet/>
      <dgm:spPr/>
      <dgm:t>
        <a:bodyPr/>
        <a:lstStyle/>
        <a:p>
          <a:r>
            <a:rPr lang="en-US"/>
            <a:t>Task</a:t>
          </a:r>
          <a:endParaRPr lang="en-US" dirty="0"/>
        </a:p>
      </dgm:t>
    </dgm:pt>
    <dgm:pt modelId="{C1F83290-B5EC-41A7-BE5E-82C4DECA83DA}" type="parTrans" cxnId="{DB0C9A3F-5E30-4048-AB1A-7B3162A715D3}">
      <dgm:prSet/>
      <dgm:spPr/>
      <dgm:t>
        <a:bodyPr/>
        <a:lstStyle/>
        <a:p>
          <a:endParaRPr lang="en-US"/>
        </a:p>
      </dgm:t>
    </dgm:pt>
    <dgm:pt modelId="{9B880000-3B86-4D78-988B-E8AEA8754A33}" type="sibTrans" cxnId="{DB0C9A3F-5E30-4048-AB1A-7B3162A715D3}">
      <dgm:prSet/>
      <dgm:spPr/>
      <dgm:t>
        <a:bodyPr/>
        <a:lstStyle/>
        <a:p>
          <a:endParaRPr lang="en-US"/>
        </a:p>
      </dgm:t>
    </dgm:pt>
    <dgm:pt modelId="{40343C0D-CCCE-4B80-9867-5DCDE7D264D9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4A27E54D-24F8-4413-BED5-B8993F08CDA3}" type="parTrans" cxnId="{29202EBC-8F7A-448C-9DED-8F9DB311D1DE}">
      <dgm:prSet/>
      <dgm:spPr/>
      <dgm:t>
        <a:bodyPr/>
        <a:lstStyle/>
        <a:p>
          <a:endParaRPr lang="en-US"/>
        </a:p>
      </dgm:t>
    </dgm:pt>
    <dgm:pt modelId="{E1FBA5F4-F6C0-4A75-9702-AAFF94AA6296}" type="sibTrans" cxnId="{29202EBC-8F7A-448C-9DED-8F9DB311D1DE}">
      <dgm:prSet/>
      <dgm:spPr/>
      <dgm:t>
        <a:bodyPr/>
        <a:lstStyle/>
        <a:p>
          <a:endParaRPr lang="en-US"/>
        </a:p>
      </dgm:t>
    </dgm:pt>
    <dgm:pt modelId="{75993975-E2FB-4A34-AF19-AD218A32A6A1}">
      <dgm:prSet/>
      <dgm:spPr/>
      <dgm:t>
        <a:bodyPr/>
        <a:lstStyle/>
        <a:p>
          <a:r>
            <a:rPr lang="en-US"/>
            <a:t>Task</a:t>
          </a:r>
          <a:endParaRPr lang="en-US" dirty="0"/>
        </a:p>
      </dgm:t>
    </dgm:pt>
    <dgm:pt modelId="{2E5D7054-BF0C-4C46-9016-8D9B476176E2}" type="parTrans" cxnId="{1ED5FD7B-990E-4BEB-BBF5-B0BB0E89AAA2}">
      <dgm:prSet/>
      <dgm:spPr/>
      <dgm:t>
        <a:bodyPr/>
        <a:lstStyle/>
        <a:p>
          <a:endParaRPr lang="en-US"/>
        </a:p>
      </dgm:t>
    </dgm:pt>
    <dgm:pt modelId="{06B7F291-0184-47D6-A9D4-92ADE233525D}" type="sibTrans" cxnId="{1ED5FD7B-990E-4BEB-BBF5-B0BB0E89AAA2}">
      <dgm:prSet/>
      <dgm:spPr/>
      <dgm:t>
        <a:bodyPr/>
        <a:lstStyle/>
        <a:p>
          <a:endParaRPr lang="en-US"/>
        </a:p>
      </dgm:t>
    </dgm:pt>
    <dgm:pt modelId="{62622862-8586-402E-BB0B-6159E923DB47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148B294B-43D9-4F0C-A800-75DD0AE4EB67}" type="parTrans" cxnId="{B3B41972-C89B-4353-9B43-20F4A6255DFE}">
      <dgm:prSet/>
      <dgm:spPr/>
      <dgm:t>
        <a:bodyPr/>
        <a:lstStyle/>
        <a:p>
          <a:endParaRPr lang="en-US"/>
        </a:p>
      </dgm:t>
    </dgm:pt>
    <dgm:pt modelId="{5C53CAF5-0484-46EF-860B-B7EA68C9D5AD}" type="sibTrans" cxnId="{B3B41972-C89B-4353-9B43-20F4A6255DFE}">
      <dgm:prSet/>
      <dgm:spPr/>
      <dgm:t>
        <a:bodyPr/>
        <a:lstStyle/>
        <a:p>
          <a:endParaRPr lang="en-US"/>
        </a:p>
      </dgm:t>
    </dgm:pt>
    <dgm:pt modelId="{4913F5D3-65E2-4011-8188-8A1D7314886E}" type="pres">
      <dgm:prSet presAssocID="{55477E95-2910-4EEB-BDA1-4936BE806DCF}" presName="linearFlow" presStyleCnt="0">
        <dgm:presLayoutVars>
          <dgm:dir/>
          <dgm:animLvl val="lvl"/>
          <dgm:resizeHandles val="exact"/>
        </dgm:presLayoutVars>
      </dgm:prSet>
      <dgm:spPr/>
    </dgm:pt>
    <dgm:pt modelId="{9900E87C-9491-4153-851D-EA55F2011A80}" type="pres">
      <dgm:prSet presAssocID="{2D34A752-06E6-4E7F-9CA5-EEF1C80070AB}" presName="composite" presStyleCnt="0"/>
      <dgm:spPr/>
    </dgm:pt>
    <dgm:pt modelId="{B1C7AFB0-A2C7-4042-BFAF-2F07D0B24B26}" type="pres">
      <dgm:prSet presAssocID="{2D34A752-06E6-4E7F-9CA5-EEF1C80070AB}" presName="parentText" presStyleLbl="alignNode1" presStyleIdx="0" presStyleCnt="3" custLinFactNeighborX="-3232" custLinFactNeighborY="-1731">
        <dgm:presLayoutVars>
          <dgm:chMax val="1"/>
          <dgm:bulletEnabled val="1"/>
        </dgm:presLayoutVars>
      </dgm:prSet>
      <dgm:spPr/>
    </dgm:pt>
    <dgm:pt modelId="{805154B3-13D3-45E8-B611-207522D1C66B}" type="pres">
      <dgm:prSet presAssocID="{2D34A752-06E6-4E7F-9CA5-EEF1C80070AB}" presName="descendantText" presStyleLbl="alignAcc1" presStyleIdx="0" presStyleCnt="3">
        <dgm:presLayoutVars>
          <dgm:bulletEnabled val="1"/>
        </dgm:presLayoutVars>
      </dgm:prSet>
      <dgm:spPr/>
    </dgm:pt>
    <dgm:pt modelId="{232F3629-8D3A-4E69-939C-A24CBA9B766C}" type="pres">
      <dgm:prSet presAssocID="{25CB3A28-7DF6-4BA2-85FA-272A9DDA9C90}" presName="sp" presStyleCnt="0"/>
      <dgm:spPr/>
    </dgm:pt>
    <dgm:pt modelId="{28E10792-2AE7-4BF7-B53B-713EE0503D3D}" type="pres">
      <dgm:prSet presAssocID="{49EFF45B-0B64-4590-84D9-865DE08D01C5}" presName="composite" presStyleCnt="0"/>
      <dgm:spPr/>
    </dgm:pt>
    <dgm:pt modelId="{4B49CF46-2823-4327-9C1F-726BA6009FD9}" type="pres">
      <dgm:prSet presAssocID="{49EFF45B-0B64-4590-84D9-865DE08D01C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F01B415-32A2-4A12-AF2A-61730B997C3E}" type="pres">
      <dgm:prSet presAssocID="{49EFF45B-0B64-4590-84D9-865DE08D01C5}" presName="descendantText" presStyleLbl="alignAcc1" presStyleIdx="1" presStyleCnt="3">
        <dgm:presLayoutVars>
          <dgm:bulletEnabled val="1"/>
        </dgm:presLayoutVars>
      </dgm:prSet>
      <dgm:spPr/>
    </dgm:pt>
    <dgm:pt modelId="{261B6555-9AC9-4C75-B368-B5452643E131}" type="pres">
      <dgm:prSet presAssocID="{EA837093-CDA2-49AD-A03B-125772EB55AE}" presName="sp" presStyleCnt="0"/>
      <dgm:spPr/>
    </dgm:pt>
    <dgm:pt modelId="{215A39E5-D212-40AE-A691-686FA3381B65}" type="pres">
      <dgm:prSet presAssocID="{DBAFE763-BC26-4AEB-8696-B84701D5E25D}" presName="composite" presStyleCnt="0"/>
      <dgm:spPr/>
    </dgm:pt>
    <dgm:pt modelId="{548A1A30-6B4B-46DA-9D68-E2B7DDC2D05A}" type="pres">
      <dgm:prSet presAssocID="{DBAFE763-BC26-4AEB-8696-B84701D5E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E0CC6C5-927E-4E85-B13D-BC8B81011E7D}" type="pres">
      <dgm:prSet presAssocID="{DBAFE763-BC26-4AEB-8696-B84701D5E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3BE2600-0C82-4D3F-98F8-C0C7CE53C978}" type="presOf" srcId="{62622862-8586-402E-BB0B-6159E923DB47}" destId="{DE0CC6C5-927E-4E85-B13D-BC8B81011E7D}" srcOrd="0" destOrd="2" presId="urn:microsoft.com/office/officeart/2005/8/layout/chevron2"/>
    <dgm:cxn modelId="{F59A6109-2DAD-4EB3-AF98-91BD86C8DDDC}" type="presOf" srcId="{75993975-E2FB-4A34-AF19-AD218A32A6A1}" destId="{DE0CC6C5-927E-4E85-B13D-BC8B81011E7D}" srcOrd="0" destOrd="1" presId="urn:microsoft.com/office/officeart/2005/8/layout/chevron2"/>
    <dgm:cxn modelId="{4DE31F0A-F86E-430C-A40B-8C529963BCC0}" type="presOf" srcId="{DE1E8FC6-6656-46B8-98BF-CF0DF86687B9}" destId="{7F01B415-32A2-4A12-AF2A-61730B997C3E}" srcOrd="0" destOrd="0" presId="urn:microsoft.com/office/officeart/2005/8/layout/chevron2"/>
    <dgm:cxn modelId="{44541D0B-5CF0-4052-A8E0-863AF581E973}" type="presOf" srcId="{49EFF45B-0B64-4590-84D9-865DE08D01C5}" destId="{4B49CF46-2823-4327-9C1F-726BA6009FD9}" srcOrd="0" destOrd="0" presId="urn:microsoft.com/office/officeart/2005/8/layout/chevron2"/>
    <dgm:cxn modelId="{04388110-4CFF-4643-AF5A-C5A672597D6A}" type="presOf" srcId="{8F65EF64-AF82-43B3-B1F6-CABE9731D1D2}" destId="{805154B3-13D3-45E8-B611-207522D1C66B}" srcOrd="0" destOrd="0" presId="urn:microsoft.com/office/officeart/2005/8/layout/chevron2"/>
    <dgm:cxn modelId="{D6498B17-3C6A-4338-B1F5-9696E21186A4}" srcId="{55477E95-2910-4EEB-BDA1-4936BE806DCF}" destId="{49EFF45B-0B64-4590-84D9-865DE08D01C5}" srcOrd="1" destOrd="0" parTransId="{AB535B5D-5B58-48E1-90B4-AF90AA2F1099}" sibTransId="{EA837093-CDA2-49AD-A03B-125772EB55AE}"/>
    <dgm:cxn modelId="{8C96BC19-F667-4F2E-9599-55A610776FBD}" type="presOf" srcId="{DD8EE296-C3A9-41DF-BB10-3966D7F10F30}" destId="{805154B3-13D3-45E8-B611-207522D1C66B}" srcOrd="0" destOrd="2" presId="urn:microsoft.com/office/officeart/2005/8/layout/chevron2"/>
    <dgm:cxn modelId="{2563E219-348C-436A-B69B-AB4DADFAE41A}" type="presOf" srcId="{0B68054E-91A8-4189-9BBE-F1345D3EC34A}" destId="{805154B3-13D3-45E8-B611-207522D1C66B}" srcOrd="0" destOrd="1" presId="urn:microsoft.com/office/officeart/2005/8/layout/chevron2"/>
    <dgm:cxn modelId="{DE8DEC39-8150-418C-84DA-F996E3A2290A}" type="presOf" srcId="{01FDF324-1EAC-481C-A882-53CAE8900D46}" destId="{DE0CC6C5-927E-4E85-B13D-BC8B81011E7D}" srcOrd="0" destOrd="0" presId="urn:microsoft.com/office/officeart/2005/8/layout/chevron2"/>
    <dgm:cxn modelId="{DB0C9A3F-5E30-4048-AB1A-7B3162A715D3}" srcId="{49EFF45B-0B64-4590-84D9-865DE08D01C5}" destId="{B9E225D4-C605-4103-A78B-19D8F852F38E}" srcOrd="1" destOrd="0" parTransId="{C1F83290-B5EC-41A7-BE5E-82C4DECA83DA}" sibTransId="{9B880000-3B86-4D78-988B-E8AEA8754A33}"/>
    <dgm:cxn modelId="{1C6CC55B-47A2-498A-9995-FF66B14F0562}" type="presOf" srcId="{2D34A752-06E6-4E7F-9CA5-EEF1C80070AB}" destId="{B1C7AFB0-A2C7-4042-BFAF-2F07D0B24B26}" srcOrd="0" destOrd="0" presId="urn:microsoft.com/office/officeart/2005/8/layout/chevron2"/>
    <dgm:cxn modelId="{49782C5C-F2A7-4F6B-B982-521CC01DDFE8}" srcId="{55477E95-2910-4EEB-BDA1-4936BE806DCF}" destId="{DBAFE763-BC26-4AEB-8696-B84701D5E25D}" srcOrd="2" destOrd="0" parTransId="{5E5B8275-1E86-4595-8590-A5B7B935255A}" sibTransId="{9F11C6BF-424E-4946-9F58-EA5DFFCF0BC7}"/>
    <dgm:cxn modelId="{DB9FE663-AFA8-4DEF-BE94-27245F2615FF}" srcId="{49EFF45B-0B64-4590-84D9-865DE08D01C5}" destId="{DE1E8FC6-6656-46B8-98BF-CF0DF86687B9}" srcOrd="0" destOrd="0" parTransId="{042F41D6-4182-424C-8E99-B7B9A422C7BE}" sibTransId="{EB24BD43-5EE0-46BF-9067-341B6FEAD984}"/>
    <dgm:cxn modelId="{FBA45F47-03AE-46F3-A6D4-0D6543176249}" type="presOf" srcId="{B9E225D4-C605-4103-A78B-19D8F852F38E}" destId="{7F01B415-32A2-4A12-AF2A-61730B997C3E}" srcOrd="0" destOrd="1" presId="urn:microsoft.com/office/officeart/2005/8/layout/chevron2"/>
    <dgm:cxn modelId="{01CDE74B-906F-4F28-ADBD-B83E464BDB12}" srcId="{2D34A752-06E6-4E7F-9CA5-EEF1C80070AB}" destId="{8F65EF64-AF82-43B3-B1F6-CABE9731D1D2}" srcOrd="0" destOrd="0" parTransId="{8C64C006-5AEB-4E67-B721-DF47BF776372}" sibTransId="{A3533DB3-731C-49F2-9BAA-2136ED2CDF64}"/>
    <dgm:cxn modelId="{50794E6E-84F4-4EFB-9AAA-85FAD35A0D9C}" type="presOf" srcId="{55477E95-2910-4EEB-BDA1-4936BE806DCF}" destId="{4913F5D3-65E2-4011-8188-8A1D7314886E}" srcOrd="0" destOrd="0" presId="urn:microsoft.com/office/officeart/2005/8/layout/chevron2"/>
    <dgm:cxn modelId="{1E0F9271-8D57-4ED3-A790-FEF65158793F}" srcId="{2D34A752-06E6-4E7F-9CA5-EEF1C80070AB}" destId="{DD8EE296-C3A9-41DF-BB10-3966D7F10F30}" srcOrd="2" destOrd="0" parTransId="{41463A9B-D9D5-472E-BF51-B8ABFBA3A9CA}" sibTransId="{C4CD5015-30B2-4E11-9B1C-EC081779F923}"/>
    <dgm:cxn modelId="{B3B41972-C89B-4353-9B43-20F4A6255DFE}" srcId="{DBAFE763-BC26-4AEB-8696-B84701D5E25D}" destId="{62622862-8586-402E-BB0B-6159E923DB47}" srcOrd="2" destOrd="0" parTransId="{148B294B-43D9-4F0C-A800-75DD0AE4EB67}" sibTransId="{5C53CAF5-0484-46EF-860B-B7EA68C9D5AD}"/>
    <dgm:cxn modelId="{BB3D4656-4616-4818-8212-0AC422A32EC9}" srcId="{DBAFE763-BC26-4AEB-8696-B84701D5E25D}" destId="{01FDF324-1EAC-481C-A882-53CAE8900D46}" srcOrd="0" destOrd="0" parTransId="{1F45B6CF-5808-466C-AA3B-C3739C0FC6FC}" sibTransId="{87073342-1440-4F1A-9B38-4F9606A56679}"/>
    <dgm:cxn modelId="{DE8C7D79-156F-4C42-B77B-33BF8CC0B964}" srcId="{2D34A752-06E6-4E7F-9CA5-EEF1C80070AB}" destId="{0B68054E-91A8-4189-9BBE-F1345D3EC34A}" srcOrd="1" destOrd="0" parTransId="{2E02EFE4-0A1F-4FFA-B430-A726C2EC3938}" sibTransId="{DA087425-14BB-495C-B866-A80D248E1184}"/>
    <dgm:cxn modelId="{1ED5FD7B-990E-4BEB-BBF5-B0BB0E89AAA2}" srcId="{DBAFE763-BC26-4AEB-8696-B84701D5E25D}" destId="{75993975-E2FB-4A34-AF19-AD218A32A6A1}" srcOrd="1" destOrd="0" parTransId="{2E5D7054-BF0C-4C46-9016-8D9B476176E2}" sibTransId="{06B7F291-0184-47D6-A9D4-92ADE233525D}"/>
    <dgm:cxn modelId="{548E28A4-0BF3-45E3-975A-522A62CFC18E}" type="presOf" srcId="{40343C0D-CCCE-4B80-9867-5DCDE7D264D9}" destId="{7F01B415-32A2-4A12-AF2A-61730B997C3E}" srcOrd="0" destOrd="2" presId="urn:microsoft.com/office/officeart/2005/8/layout/chevron2"/>
    <dgm:cxn modelId="{E8D2AAAB-0F56-44C1-B1B1-134481E94ED5}" srcId="{55477E95-2910-4EEB-BDA1-4936BE806DCF}" destId="{2D34A752-06E6-4E7F-9CA5-EEF1C80070AB}" srcOrd="0" destOrd="0" parTransId="{5C84C357-4C2B-4DB7-AC2B-F42E499611C5}" sibTransId="{25CB3A28-7DF6-4BA2-85FA-272A9DDA9C90}"/>
    <dgm:cxn modelId="{79A130B8-5769-4DCB-8B2A-69D43C9AE460}" type="presOf" srcId="{DBAFE763-BC26-4AEB-8696-B84701D5E25D}" destId="{548A1A30-6B4B-46DA-9D68-E2B7DDC2D05A}" srcOrd="0" destOrd="0" presId="urn:microsoft.com/office/officeart/2005/8/layout/chevron2"/>
    <dgm:cxn modelId="{29202EBC-8F7A-448C-9DED-8F9DB311D1DE}" srcId="{49EFF45B-0B64-4590-84D9-865DE08D01C5}" destId="{40343C0D-CCCE-4B80-9867-5DCDE7D264D9}" srcOrd="2" destOrd="0" parTransId="{4A27E54D-24F8-4413-BED5-B8993F08CDA3}" sibTransId="{E1FBA5F4-F6C0-4A75-9702-AAFF94AA6296}"/>
    <dgm:cxn modelId="{C8B49574-E1D7-4236-8E33-18293CD370F5}" type="presParOf" srcId="{4913F5D3-65E2-4011-8188-8A1D7314886E}" destId="{9900E87C-9491-4153-851D-EA55F2011A80}" srcOrd="0" destOrd="0" presId="urn:microsoft.com/office/officeart/2005/8/layout/chevron2"/>
    <dgm:cxn modelId="{AA420AF8-AB8F-4A03-AF09-CDD9748B4D4B}" type="presParOf" srcId="{9900E87C-9491-4153-851D-EA55F2011A80}" destId="{B1C7AFB0-A2C7-4042-BFAF-2F07D0B24B26}" srcOrd="0" destOrd="0" presId="urn:microsoft.com/office/officeart/2005/8/layout/chevron2"/>
    <dgm:cxn modelId="{6B01A2A9-84ED-4D7E-AFD6-B8840795E928}" type="presParOf" srcId="{9900E87C-9491-4153-851D-EA55F2011A80}" destId="{805154B3-13D3-45E8-B611-207522D1C66B}" srcOrd="1" destOrd="0" presId="urn:microsoft.com/office/officeart/2005/8/layout/chevron2"/>
    <dgm:cxn modelId="{FB848892-2BD6-4854-9007-3BCD4DA15AFC}" type="presParOf" srcId="{4913F5D3-65E2-4011-8188-8A1D7314886E}" destId="{232F3629-8D3A-4E69-939C-A24CBA9B766C}" srcOrd="1" destOrd="0" presId="urn:microsoft.com/office/officeart/2005/8/layout/chevron2"/>
    <dgm:cxn modelId="{0FE5019B-8EED-43F1-9C5F-94729E591701}" type="presParOf" srcId="{4913F5D3-65E2-4011-8188-8A1D7314886E}" destId="{28E10792-2AE7-4BF7-B53B-713EE0503D3D}" srcOrd="2" destOrd="0" presId="urn:microsoft.com/office/officeart/2005/8/layout/chevron2"/>
    <dgm:cxn modelId="{BB52E01A-213D-42C4-933B-4516BE3E1CA2}" type="presParOf" srcId="{28E10792-2AE7-4BF7-B53B-713EE0503D3D}" destId="{4B49CF46-2823-4327-9C1F-726BA6009FD9}" srcOrd="0" destOrd="0" presId="urn:microsoft.com/office/officeart/2005/8/layout/chevron2"/>
    <dgm:cxn modelId="{88F902CB-E2C4-48F0-9C30-B3C600714BCD}" type="presParOf" srcId="{28E10792-2AE7-4BF7-B53B-713EE0503D3D}" destId="{7F01B415-32A2-4A12-AF2A-61730B997C3E}" srcOrd="1" destOrd="0" presId="urn:microsoft.com/office/officeart/2005/8/layout/chevron2"/>
    <dgm:cxn modelId="{F5CD2923-E145-4F46-84ED-55A55C6386EB}" type="presParOf" srcId="{4913F5D3-65E2-4011-8188-8A1D7314886E}" destId="{261B6555-9AC9-4C75-B368-B5452643E131}" srcOrd="3" destOrd="0" presId="urn:microsoft.com/office/officeart/2005/8/layout/chevron2"/>
    <dgm:cxn modelId="{42782C43-68D4-48EA-8AE7-CB14FDA43316}" type="presParOf" srcId="{4913F5D3-65E2-4011-8188-8A1D7314886E}" destId="{215A39E5-D212-40AE-A691-686FA3381B65}" srcOrd="4" destOrd="0" presId="urn:microsoft.com/office/officeart/2005/8/layout/chevron2"/>
    <dgm:cxn modelId="{F5924673-EEED-4841-B4DE-64458363D8C1}" type="presParOf" srcId="{215A39E5-D212-40AE-A691-686FA3381B65}" destId="{548A1A30-6B4B-46DA-9D68-E2B7DDC2D05A}" srcOrd="0" destOrd="0" presId="urn:microsoft.com/office/officeart/2005/8/layout/chevron2"/>
    <dgm:cxn modelId="{BA7B35BB-9F09-4645-8AD0-58EF65237868}" type="presParOf" srcId="{215A39E5-D212-40AE-A691-686FA3381B65}" destId="{DE0CC6C5-927E-4E85-B13D-BC8B81011E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477E95-2910-4EEB-BDA1-4936BE806DCF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34A752-06E6-4E7F-9CA5-EEF1C80070AB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5C84C357-4C2B-4DB7-AC2B-F42E499611C5}" type="parTrans" cxnId="{E8D2AAAB-0F56-44C1-B1B1-134481E94ED5}">
      <dgm:prSet/>
      <dgm:spPr/>
      <dgm:t>
        <a:bodyPr/>
        <a:lstStyle/>
        <a:p>
          <a:endParaRPr lang="en-US"/>
        </a:p>
      </dgm:t>
    </dgm:pt>
    <dgm:pt modelId="{25CB3A28-7DF6-4BA2-85FA-272A9DDA9C90}" type="sibTrans" cxnId="{E8D2AAAB-0F56-44C1-B1B1-134481E94ED5}">
      <dgm:prSet/>
      <dgm:spPr/>
      <dgm:t>
        <a:bodyPr/>
        <a:lstStyle/>
        <a:p>
          <a:endParaRPr lang="en-US"/>
        </a:p>
      </dgm:t>
    </dgm:pt>
    <dgm:pt modelId="{8F65EF64-AF82-43B3-B1F6-CABE9731D1D2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8C64C006-5AEB-4E67-B721-DF47BF776372}" type="parTrans" cxnId="{01CDE74B-906F-4F28-ADBD-B83E464BDB12}">
      <dgm:prSet/>
      <dgm:spPr/>
      <dgm:t>
        <a:bodyPr/>
        <a:lstStyle/>
        <a:p>
          <a:endParaRPr lang="en-US"/>
        </a:p>
      </dgm:t>
    </dgm:pt>
    <dgm:pt modelId="{A3533DB3-731C-49F2-9BAA-2136ED2CDF64}" type="sibTrans" cxnId="{01CDE74B-906F-4F28-ADBD-B83E464BDB12}">
      <dgm:prSet/>
      <dgm:spPr/>
      <dgm:t>
        <a:bodyPr/>
        <a:lstStyle/>
        <a:p>
          <a:endParaRPr lang="en-US"/>
        </a:p>
      </dgm:t>
    </dgm:pt>
    <dgm:pt modelId="{49EFF45B-0B64-4590-84D9-865DE08D01C5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AB535B5D-5B58-48E1-90B4-AF90AA2F1099}" type="parTrans" cxnId="{D6498B17-3C6A-4338-B1F5-9696E21186A4}">
      <dgm:prSet/>
      <dgm:spPr/>
      <dgm:t>
        <a:bodyPr/>
        <a:lstStyle/>
        <a:p>
          <a:endParaRPr lang="en-US"/>
        </a:p>
      </dgm:t>
    </dgm:pt>
    <dgm:pt modelId="{EA837093-CDA2-49AD-A03B-125772EB55AE}" type="sibTrans" cxnId="{D6498B17-3C6A-4338-B1F5-9696E21186A4}">
      <dgm:prSet/>
      <dgm:spPr/>
      <dgm:t>
        <a:bodyPr/>
        <a:lstStyle/>
        <a:p>
          <a:endParaRPr lang="en-US"/>
        </a:p>
      </dgm:t>
    </dgm:pt>
    <dgm:pt modelId="{DE1E8FC6-6656-46B8-98BF-CF0DF86687B9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042F41D6-4182-424C-8E99-B7B9A422C7BE}" type="parTrans" cxnId="{DB9FE663-AFA8-4DEF-BE94-27245F2615FF}">
      <dgm:prSet/>
      <dgm:spPr/>
      <dgm:t>
        <a:bodyPr/>
        <a:lstStyle/>
        <a:p>
          <a:endParaRPr lang="en-US"/>
        </a:p>
      </dgm:t>
    </dgm:pt>
    <dgm:pt modelId="{EB24BD43-5EE0-46BF-9067-341B6FEAD984}" type="sibTrans" cxnId="{DB9FE663-AFA8-4DEF-BE94-27245F2615FF}">
      <dgm:prSet/>
      <dgm:spPr/>
      <dgm:t>
        <a:bodyPr/>
        <a:lstStyle/>
        <a:p>
          <a:endParaRPr lang="en-US"/>
        </a:p>
      </dgm:t>
    </dgm:pt>
    <dgm:pt modelId="{DBAFE763-BC26-4AEB-8696-B84701D5E25D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5E5B8275-1E86-4595-8590-A5B7B935255A}" type="parTrans" cxnId="{49782C5C-F2A7-4F6B-B982-521CC01DDFE8}">
      <dgm:prSet/>
      <dgm:spPr/>
      <dgm:t>
        <a:bodyPr/>
        <a:lstStyle/>
        <a:p>
          <a:endParaRPr lang="en-US"/>
        </a:p>
      </dgm:t>
    </dgm:pt>
    <dgm:pt modelId="{9F11C6BF-424E-4946-9F58-EA5DFFCF0BC7}" type="sibTrans" cxnId="{49782C5C-F2A7-4F6B-B982-521CC01DDFE8}">
      <dgm:prSet/>
      <dgm:spPr/>
      <dgm:t>
        <a:bodyPr/>
        <a:lstStyle/>
        <a:p>
          <a:endParaRPr lang="en-US"/>
        </a:p>
      </dgm:t>
    </dgm:pt>
    <dgm:pt modelId="{01FDF324-1EAC-481C-A882-53CAE8900D46}">
      <dgm:prSet phldrT="[Text]"/>
      <dgm:spPr/>
      <dgm:t>
        <a:bodyPr/>
        <a:lstStyle/>
        <a:p>
          <a:r>
            <a:rPr lang="en-US" dirty="0"/>
            <a:t>Step</a:t>
          </a:r>
        </a:p>
      </dgm:t>
    </dgm:pt>
    <dgm:pt modelId="{1F45B6CF-5808-466C-AA3B-C3739C0FC6FC}" type="parTrans" cxnId="{BB3D4656-4616-4818-8212-0AC422A32EC9}">
      <dgm:prSet/>
      <dgm:spPr/>
      <dgm:t>
        <a:bodyPr/>
        <a:lstStyle/>
        <a:p>
          <a:endParaRPr lang="en-US"/>
        </a:p>
      </dgm:t>
    </dgm:pt>
    <dgm:pt modelId="{87073342-1440-4F1A-9B38-4F9606A56679}" type="sibTrans" cxnId="{BB3D4656-4616-4818-8212-0AC422A32EC9}">
      <dgm:prSet/>
      <dgm:spPr/>
      <dgm:t>
        <a:bodyPr/>
        <a:lstStyle/>
        <a:p>
          <a:endParaRPr lang="en-US"/>
        </a:p>
      </dgm:t>
    </dgm:pt>
    <dgm:pt modelId="{264BC312-0FBD-417D-9E31-17A5576A5C8A}">
      <dgm:prSet/>
      <dgm:spPr/>
      <dgm:t>
        <a:bodyPr/>
        <a:lstStyle/>
        <a:p>
          <a:r>
            <a:rPr lang="en-US"/>
            <a:t>Task</a:t>
          </a:r>
          <a:endParaRPr lang="en-US" dirty="0"/>
        </a:p>
      </dgm:t>
    </dgm:pt>
    <dgm:pt modelId="{BF258D5E-C518-4735-8B18-E65A88C1EC40}" type="parTrans" cxnId="{0B389802-B51E-422A-A884-93F5627B4C41}">
      <dgm:prSet/>
      <dgm:spPr/>
      <dgm:t>
        <a:bodyPr/>
        <a:lstStyle/>
        <a:p>
          <a:endParaRPr lang="en-US"/>
        </a:p>
      </dgm:t>
    </dgm:pt>
    <dgm:pt modelId="{FADCA863-5778-4DE6-840F-06A55D037501}" type="sibTrans" cxnId="{0B389802-B51E-422A-A884-93F5627B4C41}">
      <dgm:prSet/>
      <dgm:spPr/>
      <dgm:t>
        <a:bodyPr/>
        <a:lstStyle/>
        <a:p>
          <a:endParaRPr lang="en-US"/>
        </a:p>
      </dgm:t>
    </dgm:pt>
    <dgm:pt modelId="{40D77278-C29A-47E4-AE9B-87B10D8B3337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6384633B-1C0B-400B-85A3-EED160C1B900}" type="parTrans" cxnId="{34E0FC6A-1456-418D-A380-7C8259BAFE46}">
      <dgm:prSet/>
      <dgm:spPr/>
      <dgm:t>
        <a:bodyPr/>
        <a:lstStyle/>
        <a:p>
          <a:endParaRPr lang="en-US"/>
        </a:p>
      </dgm:t>
    </dgm:pt>
    <dgm:pt modelId="{2521B1B0-8958-429E-866E-34874D2B07BF}" type="sibTrans" cxnId="{34E0FC6A-1456-418D-A380-7C8259BAFE46}">
      <dgm:prSet/>
      <dgm:spPr/>
      <dgm:t>
        <a:bodyPr/>
        <a:lstStyle/>
        <a:p>
          <a:endParaRPr lang="en-US"/>
        </a:p>
      </dgm:t>
    </dgm:pt>
    <dgm:pt modelId="{148B74BD-68AC-4245-8B77-7F0CDC4958E9}">
      <dgm:prSet/>
      <dgm:spPr/>
      <dgm:t>
        <a:bodyPr/>
        <a:lstStyle/>
        <a:p>
          <a:r>
            <a:rPr lang="en-US"/>
            <a:t>Task</a:t>
          </a:r>
          <a:endParaRPr lang="en-US" dirty="0"/>
        </a:p>
      </dgm:t>
    </dgm:pt>
    <dgm:pt modelId="{47418311-AD21-4BE1-ADA5-4220436639CD}" type="parTrans" cxnId="{A4B0212E-E588-495D-9A00-8B07A30F5F80}">
      <dgm:prSet/>
      <dgm:spPr/>
      <dgm:t>
        <a:bodyPr/>
        <a:lstStyle/>
        <a:p>
          <a:endParaRPr lang="en-US"/>
        </a:p>
      </dgm:t>
    </dgm:pt>
    <dgm:pt modelId="{3E0A5073-2E56-4158-BDB2-A3E57B6A80CA}" type="sibTrans" cxnId="{A4B0212E-E588-495D-9A00-8B07A30F5F80}">
      <dgm:prSet/>
      <dgm:spPr/>
      <dgm:t>
        <a:bodyPr/>
        <a:lstStyle/>
        <a:p>
          <a:endParaRPr lang="en-US"/>
        </a:p>
      </dgm:t>
    </dgm:pt>
    <dgm:pt modelId="{3080A7EF-4886-4D3C-B983-5A610E07C514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E7101543-5CA4-4D78-AAB2-E59781A06527}" type="parTrans" cxnId="{F8FB9FB3-B8E0-4485-856B-8B85F09174BA}">
      <dgm:prSet/>
      <dgm:spPr/>
      <dgm:t>
        <a:bodyPr/>
        <a:lstStyle/>
        <a:p>
          <a:endParaRPr lang="en-US"/>
        </a:p>
      </dgm:t>
    </dgm:pt>
    <dgm:pt modelId="{4800469D-E8E2-4CEF-8762-83435FE22234}" type="sibTrans" cxnId="{F8FB9FB3-B8E0-4485-856B-8B85F09174BA}">
      <dgm:prSet/>
      <dgm:spPr/>
      <dgm:t>
        <a:bodyPr/>
        <a:lstStyle/>
        <a:p>
          <a:endParaRPr lang="en-US"/>
        </a:p>
      </dgm:t>
    </dgm:pt>
    <dgm:pt modelId="{D1D763CD-6714-4779-9561-309B1487740C}">
      <dgm:prSet/>
      <dgm:spPr/>
      <dgm:t>
        <a:bodyPr/>
        <a:lstStyle/>
        <a:p>
          <a:r>
            <a:rPr lang="en-US"/>
            <a:t>Task</a:t>
          </a:r>
          <a:endParaRPr lang="en-US" dirty="0"/>
        </a:p>
      </dgm:t>
    </dgm:pt>
    <dgm:pt modelId="{FC515B77-80AB-4D04-8B2E-B43E099E60BE}" type="parTrans" cxnId="{6BF13DD6-F271-44FB-8C0A-105F91A95E58}">
      <dgm:prSet/>
      <dgm:spPr/>
      <dgm:t>
        <a:bodyPr/>
        <a:lstStyle/>
        <a:p>
          <a:endParaRPr lang="en-US"/>
        </a:p>
      </dgm:t>
    </dgm:pt>
    <dgm:pt modelId="{8EB323E4-AD77-4AB9-A769-5143FD34A4EB}" type="sibTrans" cxnId="{6BF13DD6-F271-44FB-8C0A-105F91A95E58}">
      <dgm:prSet/>
      <dgm:spPr/>
      <dgm:t>
        <a:bodyPr/>
        <a:lstStyle/>
        <a:p>
          <a:endParaRPr lang="en-US"/>
        </a:p>
      </dgm:t>
    </dgm:pt>
    <dgm:pt modelId="{2BCAD7EB-569A-4F82-84B9-56C61CD4A2DF}">
      <dgm:prSet/>
      <dgm:spPr/>
      <dgm:t>
        <a:bodyPr/>
        <a:lstStyle/>
        <a:p>
          <a:r>
            <a:rPr lang="en-US" dirty="0"/>
            <a:t>Action</a:t>
          </a:r>
        </a:p>
      </dgm:t>
    </dgm:pt>
    <dgm:pt modelId="{9F7ECF9A-DA9C-4E3F-AD8C-8039F8C009DA}" type="parTrans" cxnId="{5C4D191C-3375-4C1D-BFF1-4D719459FB0A}">
      <dgm:prSet/>
      <dgm:spPr/>
      <dgm:t>
        <a:bodyPr/>
        <a:lstStyle/>
        <a:p>
          <a:endParaRPr lang="en-US"/>
        </a:p>
      </dgm:t>
    </dgm:pt>
    <dgm:pt modelId="{C20F76E4-666B-4B7A-B7F7-CD51A0A9155A}" type="sibTrans" cxnId="{5C4D191C-3375-4C1D-BFF1-4D719459FB0A}">
      <dgm:prSet/>
      <dgm:spPr/>
      <dgm:t>
        <a:bodyPr/>
        <a:lstStyle/>
        <a:p>
          <a:endParaRPr lang="en-US"/>
        </a:p>
      </dgm:t>
    </dgm:pt>
    <dgm:pt modelId="{4913F5D3-65E2-4011-8188-8A1D7314886E}" type="pres">
      <dgm:prSet presAssocID="{55477E95-2910-4EEB-BDA1-4936BE806DCF}" presName="linearFlow" presStyleCnt="0">
        <dgm:presLayoutVars>
          <dgm:dir/>
          <dgm:animLvl val="lvl"/>
          <dgm:resizeHandles val="exact"/>
        </dgm:presLayoutVars>
      </dgm:prSet>
      <dgm:spPr/>
    </dgm:pt>
    <dgm:pt modelId="{9900E87C-9491-4153-851D-EA55F2011A80}" type="pres">
      <dgm:prSet presAssocID="{2D34A752-06E6-4E7F-9CA5-EEF1C80070AB}" presName="composite" presStyleCnt="0"/>
      <dgm:spPr/>
    </dgm:pt>
    <dgm:pt modelId="{B1C7AFB0-A2C7-4042-BFAF-2F07D0B24B26}" type="pres">
      <dgm:prSet presAssocID="{2D34A752-06E6-4E7F-9CA5-EEF1C80070AB}" presName="parentText" presStyleLbl="alignNode1" presStyleIdx="0" presStyleCnt="3" custLinFactNeighborX="-3232" custLinFactNeighborY="-1731">
        <dgm:presLayoutVars>
          <dgm:chMax val="1"/>
          <dgm:bulletEnabled val="1"/>
        </dgm:presLayoutVars>
      </dgm:prSet>
      <dgm:spPr/>
    </dgm:pt>
    <dgm:pt modelId="{805154B3-13D3-45E8-B611-207522D1C66B}" type="pres">
      <dgm:prSet presAssocID="{2D34A752-06E6-4E7F-9CA5-EEF1C80070AB}" presName="descendantText" presStyleLbl="alignAcc1" presStyleIdx="0" presStyleCnt="3">
        <dgm:presLayoutVars>
          <dgm:bulletEnabled val="1"/>
        </dgm:presLayoutVars>
      </dgm:prSet>
      <dgm:spPr/>
    </dgm:pt>
    <dgm:pt modelId="{232F3629-8D3A-4E69-939C-A24CBA9B766C}" type="pres">
      <dgm:prSet presAssocID="{25CB3A28-7DF6-4BA2-85FA-272A9DDA9C90}" presName="sp" presStyleCnt="0"/>
      <dgm:spPr/>
    </dgm:pt>
    <dgm:pt modelId="{28E10792-2AE7-4BF7-B53B-713EE0503D3D}" type="pres">
      <dgm:prSet presAssocID="{49EFF45B-0B64-4590-84D9-865DE08D01C5}" presName="composite" presStyleCnt="0"/>
      <dgm:spPr/>
    </dgm:pt>
    <dgm:pt modelId="{4B49CF46-2823-4327-9C1F-726BA6009FD9}" type="pres">
      <dgm:prSet presAssocID="{49EFF45B-0B64-4590-84D9-865DE08D01C5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F01B415-32A2-4A12-AF2A-61730B997C3E}" type="pres">
      <dgm:prSet presAssocID="{49EFF45B-0B64-4590-84D9-865DE08D01C5}" presName="descendantText" presStyleLbl="alignAcc1" presStyleIdx="1" presStyleCnt="3">
        <dgm:presLayoutVars>
          <dgm:bulletEnabled val="1"/>
        </dgm:presLayoutVars>
      </dgm:prSet>
      <dgm:spPr/>
    </dgm:pt>
    <dgm:pt modelId="{261B6555-9AC9-4C75-B368-B5452643E131}" type="pres">
      <dgm:prSet presAssocID="{EA837093-CDA2-49AD-A03B-125772EB55AE}" presName="sp" presStyleCnt="0"/>
      <dgm:spPr/>
    </dgm:pt>
    <dgm:pt modelId="{215A39E5-D212-40AE-A691-686FA3381B65}" type="pres">
      <dgm:prSet presAssocID="{DBAFE763-BC26-4AEB-8696-B84701D5E25D}" presName="composite" presStyleCnt="0"/>
      <dgm:spPr/>
    </dgm:pt>
    <dgm:pt modelId="{548A1A30-6B4B-46DA-9D68-E2B7DDC2D05A}" type="pres">
      <dgm:prSet presAssocID="{DBAFE763-BC26-4AEB-8696-B84701D5E25D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E0CC6C5-927E-4E85-B13D-BC8B81011E7D}" type="pres">
      <dgm:prSet presAssocID="{DBAFE763-BC26-4AEB-8696-B84701D5E25D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0B389802-B51E-422A-A884-93F5627B4C41}" srcId="{2D34A752-06E6-4E7F-9CA5-EEF1C80070AB}" destId="{264BC312-0FBD-417D-9E31-17A5576A5C8A}" srcOrd="1" destOrd="0" parTransId="{BF258D5E-C518-4735-8B18-E65A88C1EC40}" sibTransId="{FADCA863-5778-4DE6-840F-06A55D037501}"/>
    <dgm:cxn modelId="{88ACCF08-3BB3-4251-8FE6-971754BAC210}" type="presOf" srcId="{264BC312-0FBD-417D-9E31-17A5576A5C8A}" destId="{805154B3-13D3-45E8-B611-207522D1C66B}" srcOrd="0" destOrd="1" presId="urn:microsoft.com/office/officeart/2005/8/layout/chevron2"/>
    <dgm:cxn modelId="{4DE31F0A-F86E-430C-A40B-8C529963BCC0}" type="presOf" srcId="{DE1E8FC6-6656-46B8-98BF-CF0DF86687B9}" destId="{7F01B415-32A2-4A12-AF2A-61730B997C3E}" srcOrd="0" destOrd="0" presId="urn:microsoft.com/office/officeart/2005/8/layout/chevron2"/>
    <dgm:cxn modelId="{44541D0B-5CF0-4052-A8E0-863AF581E973}" type="presOf" srcId="{49EFF45B-0B64-4590-84D9-865DE08D01C5}" destId="{4B49CF46-2823-4327-9C1F-726BA6009FD9}" srcOrd="0" destOrd="0" presId="urn:microsoft.com/office/officeart/2005/8/layout/chevron2"/>
    <dgm:cxn modelId="{04388110-4CFF-4643-AF5A-C5A672597D6A}" type="presOf" srcId="{8F65EF64-AF82-43B3-B1F6-CABE9731D1D2}" destId="{805154B3-13D3-45E8-B611-207522D1C66B}" srcOrd="0" destOrd="0" presId="urn:microsoft.com/office/officeart/2005/8/layout/chevron2"/>
    <dgm:cxn modelId="{D6498B17-3C6A-4338-B1F5-9696E21186A4}" srcId="{55477E95-2910-4EEB-BDA1-4936BE806DCF}" destId="{49EFF45B-0B64-4590-84D9-865DE08D01C5}" srcOrd="1" destOrd="0" parTransId="{AB535B5D-5B58-48E1-90B4-AF90AA2F1099}" sibTransId="{EA837093-CDA2-49AD-A03B-125772EB55AE}"/>
    <dgm:cxn modelId="{5C4D191C-3375-4C1D-BFF1-4D719459FB0A}" srcId="{DBAFE763-BC26-4AEB-8696-B84701D5E25D}" destId="{2BCAD7EB-569A-4F82-84B9-56C61CD4A2DF}" srcOrd="2" destOrd="0" parTransId="{9F7ECF9A-DA9C-4E3F-AD8C-8039F8C009DA}" sibTransId="{C20F76E4-666B-4B7A-B7F7-CD51A0A9155A}"/>
    <dgm:cxn modelId="{A4B0212E-E588-495D-9A00-8B07A30F5F80}" srcId="{49EFF45B-0B64-4590-84D9-865DE08D01C5}" destId="{148B74BD-68AC-4245-8B77-7F0CDC4958E9}" srcOrd="1" destOrd="0" parTransId="{47418311-AD21-4BE1-ADA5-4220436639CD}" sibTransId="{3E0A5073-2E56-4158-BDB2-A3E57B6A80CA}"/>
    <dgm:cxn modelId="{DE8DEC39-8150-418C-84DA-F996E3A2290A}" type="presOf" srcId="{01FDF324-1EAC-481C-A882-53CAE8900D46}" destId="{DE0CC6C5-927E-4E85-B13D-BC8B81011E7D}" srcOrd="0" destOrd="0" presId="urn:microsoft.com/office/officeart/2005/8/layout/chevron2"/>
    <dgm:cxn modelId="{1C6CC55B-47A2-498A-9995-FF66B14F0562}" type="presOf" srcId="{2D34A752-06E6-4E7F-9CA5-EEF1C80070AB}" destId="{B1C7AFB0-A2C7-4042-BFAF-2F07D0B24B26}" srcOrd="0" destOrd="0" presId="urn:microsoft.com/office/officeart/2005/8/layout/chevron2"/>
    <dgm:cxn modelId="{49782C5C-F2A7-4F6B-B982-521CC01DDFE8}" srcId="{55477E95-2910-4EEB-BDA1-4936BE806DCF}" destId="{DBAFE763-BC26-4AEB-8696-B84701D5E25D}" srcOrd="2" destOrd="0" parTransId="{5E5B8275-1E86-4595-8590-A5B7B935255A}" sibTransId="{9F11C6BF-424E-4946-9F58-EA5DFFCF0BC7}"/>
    <dgm:cxn modelId="{DB9FE663-AFA8-4DEF-BE94-27245F2615FF}" srcId="{49EFF45B-0B64-4590-84D9-865DE08D01C5}" destId="{DE1E8FC6-6656-46B8-98BF-CF0DF86687B9}" srcOrd="0" destOrd="0" parTransId="{042F41D6-4182-424C-8E99-B7B9A422C7BE}" sibTransId="{EB24BD43-5EE0-46BF-9067-341B6FEAD984}"/>
    <dgm:cxn modelId="{34E0FC6A-1456-418D-A380-7C8259BAFE46}" srcId="{2D34A752-06E6-4E7F-9CA5-EEF1C80070AB}" destId="{40D77278-C29A-47E4-AE9B-87B10D8B3337}" srcOrd="2" destOrd="0" parTransId="{6384633B-1C0B-400B-85A3-EED160C1B900}" sibTransId="{2521B1B0-8958-429E-866E-34874D2B07BF}"/>
    <dgm:cxn modelId="{01CDE74B-906F-4F28-ADBD-B83E464BDB12}" srcId="{2D34A752-06E6-4E7F-9CA5-EEF1C80070AB}" destId="{8F65EF64-AF82-43B3-B1F6-CABE9731D1D2}" srcOrd="0" destOrd="0" parTransId="{8C64C006-5AEB-4E67-B721-DF47BF776372}" sibTransId="{A3533DB3-731C-49F2-9BAA-2136ED2CDF64}"/>
    <dgm:cxn modelId="{50794E6E-84F4-4EFB-9AAA-85FAD35A0D9C}" type="presOf" srcId="{55477E95-2910-4EEB-BDA1-4936BE806DCF}" destId="{4913F5D3-65E2-4011-8188-8A1D7314886E}" srcOrd="0" destOrd="0" presId="urn:microsoft.com/office/officeart/2005/8/layout/chevron2"/>
    <dgm:cxn modelId="{BB3D4656-4616-4818-8212-0AC422A32EC9}" srcId="{DBAFE763-BC26-4AEB-8696-B84701D5E25D}" destId="{01FDF324-1EAC-481C-A882-53CAE8900D46}" srcOrd="0" destOrd="0" parTransId="{1F45B6CF-5808-466C-AA3B-C3739C0FC6FC}" sibTransId="{87073342-1440-4F1A-9B38-4F9606A56679}"/>
    <dgm:cxn modelId="{2B9B2983-6758-4E39-9D15-15230F1CCB4F}" type="presOf" srcId="{2BCAD7EB-569A-4F82-84B9-56C61CD4A2DF}" destId="{DE0CC6C5-927E-4E85-B13D-BC8B81011E7D}" srcOrd="0" destOrd="2" presId="urn:microsoft.com/office/officeart/2005/8/layout/chevron2"/>
    <dgm:cxn modelId="{D8E2969E-35E5-43FA-9A59-F7D1F274BE23}" type="presOf" srcId="{40D77278-C29A-47E4-AE9B-87B10D8B3337}" destId="{805154B3-13D3-45E8-B611-207522D1C66B}" srcOrd="0" destOrd="2" presId="urn:microsoft.com/office/officeart/2005/8/layout/chevron2"/>
    <dgm:cxn modelId="{CA81BAAA-407E-4E55-B8AE-006FAF23D69F}" type="presOf" srcId="{148B74BD-68AC-4245-8B77-7F0CDC4958E9}" destId="{7F01B415-32A2-4A12-AF2A-61730B997C3E}" srcOrd="0" destOrd="1" presId="urn:microsoft.com/office/officeart/2005/8/layout/chevron2"/>
    <dgm:cxn modelId="{E8D2AAAB-0F56-44C1-B1B1-134481E94ED5}" srcId="{55477E95-2910-4EEB-BDA1-4936BE806DCF}" destId="{2D34A752-06E6-4E7F-9CA5-EEF1C80070AB}" srcOrd="0" destOrd="0" parTransId="{5C84C357-4C2B-4DB7-AC2B-F42E499611C5}" sibTransId="{25CB3A28-7DF6-4BA2-85FA-272A9DDA9C90}"/>
    <dgm:cxn modelId="{F8FB9FB3-B8E0-4485-856B-8B85F09174BA}" srcId="{49EFF45B-0B64-4590-84D9-865DE08D01C5}" destId="{3080A7EF-4886-4D3C-B983-5A610E07C514}" srcOrd="2" destOrd="0" parTransId="{E7101543-5CA4-4D78-AAB2-E59781A06527}" sibTransId="{4800469D-E8E2-4CEF-8762-83435FE22234}"/>
    <dgm:cxn modelId="{79A130B8-5769-4DCB-8B2A-69D43C9AE460}" type="presOf" srcId="{DBAFE763-BC26-4AEB-8696-B84701D5E25D}" destId="{548A1A30-6B4B-46DA-9D68-E2B7DDC2D05A}" srcOrd="0" destOrd="0" presId="urn:microsoft.com/office/officeart/2005/8/layout/chevron2"/>
    <dgm:cxn modelId="{3D0954C5-4072-4529-8364-2C57BC3BFFD1}" type="presOf" srcId="{D1D763CD-6714-4779-9561-309B1487740C}" destId="{DE0CC6C5-927E-4E85-B13D-BC8B81011E7D}" srcOrd="0" destOrd="1" presId="urn:microsoft.com/office/officeart/2005/8/layout/chevron2"/>
    <dgm:cxn modelId="{C5E79FC5-F2C7-4B34-9949-F5AEA311BDD8}" type="presOf" srcId="{3080A7EF-4886-4D3C-B983-5A610E07C514}" destId="{7F01B415-32A2-4A12-AF2A-61730B997C3E}" srcOrd="0" destOrd="2" presId="urn:microsoft.com/office/officeart/2005/8/layout/chevron2"/>
    <dgm:cxn modelId="{6BF13DD6-F271-44FB-8C0A-105F91A95E58}" srcId="{DBAFE763-BC26-4AEB-8696-B84701D5E25D}" destId="{D1D763CD-6714-4779-9561-309B1487740C}" srcOrd="1" destOrd="0" parTransId="{FC515B77-80AB-4D04-8B2E-B43E099E60BE}" sibTransId="{8EB323E4-AD77-4AB9-A769-5143FD34A4EB}"/>
    <dgm:cxn modelId="{C8B49574-E1D7-4236-8E33-18293CD370F5}" type="presParOf" srcId="{4913F5D3-65E2-4011-8188-8A1D7314886E}" destId="{9900E87C-9491-4153-851D-EA55F2011A80}" srcOrd="0" destOrd="0" presId="urn:microsoft.com/office/officeart/2005/8/layout/chevron2"/>
    <dgm:cxn modelId="{AA420AF8-AB8F-4A03-AF09-CDD9748B4D4B}" type="presParOf" srcId="{9900E87C-9491-4153-851D-EA55F2011A80}" destId="{B1C7AFB0-A2C7-4042-BFAF-2F07D0B24B26}" srcOrd="0" destOrd="0" presId="urn:microsoft.com/office/officeart/2005/8/layout/chevron2"/>
    <dgm:cxn modelId="{6B01A2A9-84ED-4D7E-AFD6-B8840795E928}" type="presParOf" srcId="{9900E87C-9491-4153-851D-EA55F2011A80}" destId="{805154B3-13D3-45E8-B611-207522D1C66B}" srcOrd="1" destOrd="0" presId="urn:microsoft.com/office/officeart/2005/8/layout/chevron2"/>
    <dgm:cxn modelId="{FB848892-2BD6-4854-9007-3BCD4DA15AFC}" type="presParOf" srcId="{4913F5D3-65E2-4011-8188-8A1D7314886E}" destId="{232F3629-8D3A-4E69-939C-A24CBA9B766C}" srcOrd="1" destOrd="0" presId="urn:microsoft.com/office/officeart/2005/8/layout/chevron2"/>
    <dgm:cxn modelId="{0FE5019B-8EED-43F1-9C5F-94729E591701}" type="presParOf" srcId="{4913F5D3-65E2-4011-8188-8A1D7314886E}" destId="{28E10792-2AE7-4BF7-B53B-713EE0503D3D}" srcOrd="2" destOrd="0" presId="urn:microsoft.com/office/officeart/2005/8/layout/chevron2"/>
    <dgm:cxn modelId="{BB52E01A-213D-42C4-933B-4516BE3E1CA2}" type="presParOf" srcId="{28E10792-2AE7-4BF7-B53B-713EE0503D3D}" destId="{4B49CF46-2823-4327-9C1F-726BA6009FD9}" srcOrd="0" destOrd="0" presId="urn:microsoft.com/office/officeart/2005/8/layout/chevron2"/>
    <dgm:cxn modelId="{88F902CB-E2C4-48F0-9C30-B3C600714BCD}" type="presParOf" srcId="{28E10792-2AE7-4BF7-B53B-713EE0503D3D}" destId="{7F01B415-32A2-4A12-AF2A-61730B997C3E}" srcOrd="1" destOrd="0" presId="urn:microsoft.com/office/officeart/2005/8/layout/chevron2"/>
    <dgm:cxn modelId="{F5CD2923-E145-4F46-84ED-55A55C6386EB}" type="presParOf" srcId="{4913F5D3-65E2-4011-8188-8A1D7314886E}" destId="{261B6555-9AC9-4C75-B368-B5452643E131}" srcOrd="3" destOrd="0" presId="urn:microsoft.com/office/officeart/2005/8/layout/chevron2"/>
    <dgm:cxn modelId="{42782C43-68D4-48EA-8AE7-CB14FDA43316}" type="presParOf" srcId="{4913F5D3-65E2-4011-8188-8A1D7314886E}" destId="{215A39E5-D212-40AE-A691-686FA3381B65}" srcOrd="4" destOrd="0" presId="urn:microsoft.com/office/officeart/2005/8/layout/chevron2"/>
    <dgm:cxn modelId="{F5924673-EEED-4841-B4DE-64458363D8C1}" type="presParOf" srcId="{215A39E5-D212-40AE-A691-686FA3381B65}" destId="{548A1A30-6B4B-46DA-9D68-E2B7DDC2D05A}" srcOrd="0" destOrd="0" presId="urn:microsoft.com/office/officeart/2005/8/layout/chevron2"/>
    <dgm:cxn modelId="{BA7B35BB-9F09-4645-8AD0-58EF65237868}" type="presParOf" srcId="{215A39E5-D212-40AE-A691-686FA3381B65}" destId="{DE0CC6C5-927E-4E85-B13D-BC8B81011E7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AFB0-A2C7-4042-BFAF-2F07D0B24B26}">
      <dsp:nvSpPr>
        <dsp:cNvPr id="0" name=""/>
        <dsp:cNvSpPr/>
      </dsp:nvSpPr>
      <dsp:spPr>
        <a:xfrm rot="5400000">
          <a:off x="-151918" y="151918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</a:t>
          </a:r>
        </a:p>
      </dsp:txBody>
      <dsp:txXfrm rot="-5400000">
        <a:off x="2" y="354477"/>
        <a:ext cx="708955" cy="303838"/>
      </dsp:txXfrm>
    </dsp:sp>
    <dsp:sp modelId="{805154B3-13D3-45E8-B611-207522D1C66B}">
      <dsp:nvSpPr>
        <dsp:cNvPr id="0" name=""/>
        <dsp:cNvSpPr/>
      </dsp:nvSpPr>
      <dsp:spPr>
        <a:xfrm rot="5400000">
          <a:off x="2257979" y="-1547392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Task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33768"/>
        <a:ext cx="3724228" cy="594043"/>
      </dsp:txXfrm>
    </dsp:sp>
    <dsp:sp modelId="{4B49CF46-2823-4327-9C1F-726BA6009FD9}">
      <dsp:nvSpPr>
        <dsp:cNvPr id="0" name=""/>
        <dsp:cNvSpPr/>
      </dsp:nvSpPr>
      <dsp:spPr>
        <a:xfrm rot="5400000">
          <a:off x="-151918" y="959971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</a:t>
          </a:r>
        </a:p>
      </dsp:txBody>
      <dsp:txXfrm rot="-5400000">
        <a:off x="2" y="1162530"/>
        <a:ext cx="708955" cy="303838"/>
      </dsp:txXfrm>
    </dsp:sp>
    <dsp:sp modelId="{7F01B415-32A2-4A12-AF2A-61730B997C3E}">
      <dsp:nvSpPr>
        <dsp:cNvPr id="0" name=""/>
        <dsp:cNvSpPr/>
      </dsp:nvSpPr>
      <dsp:spPr>
        <a:xfrm rot="5400000">
          <a:off x="2257979" y="-740972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Task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840188"/>
        <a:ext cx="3724228" cy="594043"/>
      </dsp:txXfrm>
    </dsp:sp>
    <dsp:sp modelId="{548A1A30-6B4B-46DA-9D68-E2B7DDC2D05A}">
      <dsp:nvSpPr>
        <dsp:cNvPr id="0" name=""/>
        <dsp:cNvSpPr/>
      </dsp:nvSpPr>
      <dsp:spPr>
        <a:xfrm rot="5400000">
          <a:off x="-151918" y="1766391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</a:p>
      </dsp:txBody>
      <dsp:txXfrm rot="-5400000">
        <a:off x="2" y="1968950"/>
        <a:ext cx="708955" cy="303838"/>
      </dsp:txXfrm>
    </dsp:sp>
    <dsp:sp modelId="{DE0CC6C5-927E-4E85-B13D-BC8B81011E7D}">
      <dsp:nvSpPr>
        <dsp:cNvPr id="0" name=""/>
        <dsp:cNvSpPr/>
      </dsp:nvSpPr>
      <dsp:spPr>
        <a:xfrm rot="5400000">
          <a:off x="2257979" y="65448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Task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1646608"/>
        <a:ext cx="3724228" cy="594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7AFB0-A2C7-4042-BFAF-2F07D0B24B26}">
      <dsp:nvSpPr>
        <dsp:cNvPr id="0" name=""/>
        <dsp:cNvSpPr/>
      </dsp:nvSpPr>
      <dsp:spPr>
        <a:xfrm rot="5400000">
          <a:off x="-151918" y="151918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</a:t>
          </a:r>
        </a:p>
      </dsp:txBody>
      <dsp:txXfrm rot="-5400000">
        <a:off x="2" y="354477"/>
        <a:ext cx="708955" cy="303838"/>
      </dsp:txXfrm>
    </dsp:sp>
    <dsp:sp modelId="{805154B3-13D3-45E8-B611-207522D1C66B}">
      <dsp:nvSpPr>
        <dsp:cNvPr id="0" name=""/>
        <dsp:cNvSpPr/>
      </dsp:nvSpPr>
      <dsp:spPr>
        <a:xfrm rot="5400000">
          <a:off x="2257979" y="-1547392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Task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33768"/>
        <a:ext cx="3724228" cy="594043"/>
      </dsp:txXfrm>
    </dsp:sp>
    <dsp:sp modelId="{4B49CF46-2823-4327-9C1F-726BA6009FD9}">
      <dsp:nvSpPr>
        <dsp:cNvPr id="0" name=""/>
        <dsp:cNvSpPr/>
      </dsp:nvSpPr>
      <dsp:spPr>
        <a:xfrm rot="5400000">
          <a:off x="-151918" y="959971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</a:t>
          </a:r>
        </a:p>
      </dsp:txBody>
      <dsp:txXfrm rot="-5400000">
        <a:off x="2" y="1162530"/>
        <a:ext cx="708955" cy="303838"/>
      </dsp:txXfrm>
    </dsp:sp>
    <dsp:sp modelId="{7F01B415-32A2-4A12-AF2A-61730B997C3E}">
      <dsp:nvSpPr>
        <dsp:cNvPr id="0" name=""/>
        <dsp:cNvSpPr/>
      </dsp:nvSpPr>
      <dsp:spPr>
        <a:xfrm rot="5400000">
          <a:off x="2257979" y="-740972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Task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840188"/>
        <a:ext cx="3724228" cy="594043"/>
      </dsp:txXfrm>
    </dsp:sp>
    <dsp:sp modelId="{548A1A30-6B4B-46DA-9D68-E2B7DDC2D05A}">
      <dsp:nvSpPr>
        <dsp:cNvPr id="0" name=""/>
        <dsp:cNvSpPr/>
      </dsp:nvSpPr>
      <dsp:spPr>
        <a:xfrm rot="5400000">
          <a:off x="-151918" y="1766391"/>
          <a:ext cx="1012793" cy="7089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6</a:t>
          </a:r>
        </a:p>
      </dsp:txBody>
      <dsp:txXfrm rot="-5400000">
        <a:off x="2" y="1968950"/>
        <a:ext cx="708955" cy="303838"/>
      </dsp:txXfrm>
    </dsp:sp>
    <dsp:sp modelId="{DE0CC6C5-927E-4E85-B13D-BC8B81011E7D}">
      <dsp:nvSpPr>
        <dsp:cNvPr id="0" name=""/>
        <dsp:cNvSpPr/>
      </dsp:nvSpPr>
      <dsp:spPr>
        <a:xfrm rot="5400000">
          <a:off x="2257979" y="65448"/>
          <a:ext cx="658315" cy="375636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Step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Task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Action</a:t>
          </a:r>
        </a:p>
      </dsp:txBody>
      <dsp:txXfrm rot="-5400000">
        <a:off x="708955" y="1646608"/>
        <a:ext cx="3724228" cy="594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4D825-1EAA-4D9F-B237-B62676A29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EFDD9E-1CE7-4F62-A452-CD55FDBE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14CEB-5726-494E-A59A-61B8B72C8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869027-0B28-487A-885B-BABF6CFB0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4C8A6-4DA9-4609-BF0E-6DE1C3283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97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D353-35D4-4C96-A45D-87CC9A98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17B49C-626D-491F-966A-AC1209CF0B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74A83-481E-4315-BBFE-F34C99E1C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057C4-4406-47E4-A87C-1B16CE1FA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AF23-063D-408F-A975-E9FB4C708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754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A3F868-5286-48B7-8EA1-283B5F1E3D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69C873-D84E-4879-A3DD-3613A5C26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8E4F6-56EC-4976-AB6B-7E01C4851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B9174-D078-4A8A-9907-CB80948A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04BC-2C57-4F43-8CBC-DDE5722AA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72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308C9-097A-42BA-8834-C7AE8408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EC862-4B2F-41EB-B2E3-422142BC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B5F90-FE9F-486F-99A9-FC85FF708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AF70F-902B-466E-80DB-F3C20E2F9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A31A9-BCA7-4197-A782-8775C1663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42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A6DEF-74E1-48DD-BFA8-99E02BB4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24D52-E9F5-439F-9816-D5777BD7A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797B2-827F-4C35-95B7-56B8BEBC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6EE61-DC8D-4621-B122-355C81343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A998B1-501D-4239-AC00-43884DB7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35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DFF10-F9D7-4833-82D5-559B33FEB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503A2-ACA8-46FF-8708-022A98F0C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2557C1-BB59-496C-9BBE-946D425CE3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B5F53-79E8-455E-B538-5D90BF8B6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33B7B-7F9C-4C65-85A7-6F533340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88DBA5-4FCA-4E7E-A8C3-372E5A9D3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888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72351-9A05-42BD-87B2-5FDEEE822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70667-B01F-4DA9-AF54-17217F40B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F387E-C509-43B6-8AA1-F5C29D79ED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011E20-8458-4EFF-8555-89E0605F5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C475EB-9D82-45A4-B845-DA8CDB1FF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280F81-209F-439E-A92B-1612DBE91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2F4B9C-128F-4B3E-A1E4-C5E640BD5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36809B-BF15-4426-BE65-A6B64A06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5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EB9E-3553-4756-9A62-26E1C732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08508C-6273-4930-8BF5-21470AC8E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7A54D-9C27-4F91-978D-543229353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B508F-0062-4824-9A34-B1C6EEFA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88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6EB386-A782-4188-81ED-D53958FFE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FB599-19F3-4AC5-A7F4-EB4996202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5275B-8895-430E-A3E2-8C28810F7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61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8675-0B4C-41D8-80E2-94F53C63B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F881B-759F-4FAB-98E6-CDE85DD35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809B14-B680-4365-92FA-3587053E9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0105F-67DD-4B5C-A854-24EAC8E4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5EBFD-269F-4F96-8631-2F969B3A0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743B20-0BED-470F-A20A-93446FAC2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30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6A518-6F02-43E9-89B6-C06C5668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45027E-D93E-458C-9E2B-4DD4F13AC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8C7E34-9969-486F-9ECF-4B3EDCF557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2E427C-8AAB-4E1A-A1A3-DA5865D89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22810-129A-4F1C-9BDD-A940DFA0A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42E03F-9D4E-49A4-8867-FA615CBFC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22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314ACD-18EB-4628-AC0F-A5B89174D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EC0C5-4741-4BA4-BDE3-A85D2B647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622B6-AF61-4C7C-A0CF-6F4E4CC8CA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2AB9A-37CE-4F94-B984-ED66EAD0867C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BB626-DE10-4986-A495-59439E5249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1037A-0C2B-422D-B0FD-8E36CC468B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BCBB0-F708-4E1F-903E-D26C604AD5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56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8657D-C2A2-46E8-83BF-E1BAF9BC09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A4F95-7C92-41E9-86F5-A1D56ABEF2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xsx&#10;&#10;">
            <a:extLst>
              <a:ext uri="{FF2B5EF4-FFF2-40B4-BE49-F238E27FC236}">
                <a16:creationId xmlns:a16="http://schemas.microsoft.com/office/drawing/2014/main" id="{980CB920-F79F-4967-B1F4-DA93D4C40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13"/>
            <a:ext cx="12192000" cy="6853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B7CFF6-31B5-42A4-B5CE-806CE2880A88}"/>
              </a:ext>
            </a:extLst>
          </p:cNvPr>
          <p:cNvSpPr txBox="1"/>
          <p:nvPr/>
        </p:nvSpPr>
        <p:spPr>
          <a:xfrm>
            <a:off x="609600" y="325972"/>
            <a:ext cx="4176346" cy="1200329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CC0000"/>
                </a:solidFill>
              </a:rPr>
              <a:t>S</a:t>
            </a:r>
            <a:r>
              <a:rPr lang="en-US" sz="7200" b="1" dirty="0"/>
              <a:t>tat</a:t>
            </a:r>
            <a:r>
              <a:rPr lang="en-US" sz="7200" dirty="0"/>
              <a:t>-</a:t>
            </a:r>
            <a:r>
              <a:rPr lang="en-US" sz="7200" dirty="0">
                <a:solidFill>
                  <a:schemeClr val="bg1"/>
                </a:solidFill>
              </a:rPr>
              <a:t>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B756EF-E4ED-4B24-8993-AB416B80FEB7}"/>
              </a:ext>
            </a:extLst>
          </p:cNvPr>
          <p:cNvSpPr txBox="1"/>
          <p:nvPr/>
        </p:nvSpPr>
        <p:spPr>
          <a:xfrm>
            <a:off x="515815" y="4950807"/>
            <a:ext cx="29542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Peter Brito</a:t>
            </a:r>
          </a:p>
          <a:p>
            <a:r>
              <a:rPr lang="en-US" sz="3200" dirty="0"/>
              <a:t>Hayes Martens</a:t>
            </a:r>
          </a:p>
          <a:p>
            <a:r>
              <a:rPr lang="en-US" sz="3200" dirty="0"/>
              <a:t>Millad Hazrati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B7F3E4-4F76-4FD2-9D27-A239810C1624}"/>
              </a:ext>
            </a:extLst>
          </p:cNvPr>
          <p:cNvSpPr txBox="1"/>
          <p:nvPr/>
        </p:nvSpPr>
        <p:spPr>
          <a:xfrm>
            <a:off x="2919046" y="325972"/>
            <a:ext cx="1758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Micro-Services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04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4772" cy="1171575"/>
          </a:xfrm>
        </p:spPr>
        <p:txBody>
          <a:bodyPr>
            <a:normAutofit fontScale="90000"/>
          </a:bodyPr>
          <a:lstStyle/>
          <a:p>
            <a:r>
              <a:rPr lang="en-US" dirty="0"/>
              <a:t>ML – K-</a:t>
            </a:r>
            <a:r>
              <a:rPr lang="en-US" dirty="0" err="1"/>
              <a:t>nn</a:t>
            </a:r>
            <a:r>
              <a:rPr lang="en-US" dirty="0"/>
              <a:t> Algorithm 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62DE66-C3E8-4A19-9C12-06A437834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05" y="1536700"/>
            <a:ext cx="5804193" cy="513143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45CFA4-3C44-4BF7-9B5C-ECFF5ECA4DBD}"/>
              </a:ext>
            </a:extLst>
          </p:cNvPr>
          <p:cNvSpPr txBox="1"/>
          <p:nvPr/>
        </p:nvSpPr>
        <p:spPr>
          <a:xfrm>
            <a:off x="838200" y="2895600"/>
            <a:ext cx="3543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super High</a:t>
            </a:r>
          </a:p>
          <a:p>
            <a:endParaRPr lang="en-US" sz="2400" dirty="0"/>
          </a:p>
          <a:p>
            <a:r>
              <a:rPr lang="en-US" sz="2400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18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10515600" cy="1325563"/>
          </a:xfrm>
        </p:spPr>
        <p:txBody>
          <a:bodyPr/>
          <a:lstStyle/>
          <a:p>
            <a:r>
              <a:rPr lang="en-US" dirty="0"/>
              <a:t>ML –  Data-Normalization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5D28D7-13CA-403F-BE11-F371E74D4D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1530622"/>
            <a:ext cx="8496300" cy="50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2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– Confusion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C607A9-876A-44B3-8211-6FA3BC752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76" y="1571666"/>
            <a:ext cx="5826424" cy="482945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C7A5BB-074D-4873-9C30-B8184EE9CED7}"/>
              </a:ext>
            </a:extLst>
          </p:cNvPr>
          <p:cNvSpPr txBox="1"/>
          <p:nvPr/>
        </p:nvSpPr>
        <p:spPr>
          <a:xfrm>
            <a:off x="723900" y="3445742"/>
            <a:ext cx="316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 dropped to normal, but still high for the parameters used</a:t>
            </a:r>
          </a:p>
        </p:txBody>
      </p:sp>
    </p:spTree>
    <p:extLst>
      <p:ext uri="{BB962C8B-B14F-4D97-AF65-F5344CB8AC3E}">
        <p14:creationId xmlns:p14="http://schemas.microsoft.com/office/powerpoint/2010/main" val="82875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Inspecting the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28380-1575-4681-9DE8-212F4AEE8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101645"/>
            <a:ext cx="7348941" cy="37289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C4CCA2-B196-464C-A1DC-AEFC76C5343C}"/>
              </a:ext>
            </a:extLst>
          </p:cNvPr>
          <p:cNvSpPr txBox="1"/>
          <p:nvPr/>
        </p:nvSpPr>
        <p:spPr>
          <a:xfrm>
            <a:off x="482600" y="3111500"/>
            <a:ext cx="2463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All Fakes Profiles</a:t>
            </a:r>
          </a:p>
          <a:p>
            <a:r>
              <a:rPr lang="en-US" sz="2400" dirty="0"/>
              <a:t> are Public accounts.</a:t>
            </a:r>
          </a:p>
        </p:txBody>
      </p:sp>
    </p:spTree>
    <p:extLst>
      <p:ext uri="{BB962C8B-B14F-4D97-AF65-F5344CB8AC3E}">
        <p14:creationId xmlns:p14="http://schemas.microsoft.com/office/powerpoint/2010/main" val="285102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- Using Grid-Search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4CCA2-B196-464C-A1DC-AEFC76C5343C}"/>
              </a:ext>
            </a:extLst>
          </p:cNvPr>
          <p:cNvSpPr txBox="1"/>
          <p:nvPr/>
        </p:nvSpPr>
        <p:spPr>
          <a:xfrm>
            <a:off x="482600" y="3111500"/>
            <a:ext cx="31115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Best set up is:</a:t>
            </a:r>
          </a:p>
          <a:p>
            <a:endParaRPr lang="en-US" sz="2400" dirty="0"/>
          </a:p>
          <a:p>
            <a:r>
              <a:rPr lang="en-US" sz="2000" dirty="0"/>
              <a:t>Metric: </a:t>
            </a:r>
            <a:r>
              <a:rPr lang="en-US" sz="2000" dirty="0" err="1"/>
              <a:t>minkowski</a:t>
            </a:r>
            <a:endParaRPr lang="en-US" sz="2000" dirty="0"/>
          </a:p>
          <a:p>
            <a:r>
              <a:rPr lang="en-US" sz="2000" dirty="0" err="1"/>
              <a:t>N_neighbors</a:t>
            </a:r>
            <a:r>
              <a:rPr lang="en-US" sz="2000" dirty="0"/>
              <a:t>: 3</a:t>
            </a:r>
          </a:p>
          <a:p>
            <a:r>
              <a:rPr lang="en-US" sz="2000" dirty="0"/>
              <a:t>P: 4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7CA2DF-9F57-4546-AA9A-99E9BF83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38" y="1690688"/>
            <a:ext cx="6953662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6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– Final Model-CF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2E5AF-49CD-4EC6-930B-E6D856801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073" y="1261487"/>
            <a:ext cx="5309227" cy="52313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C01506-7089-47BB-B752-A5D99C2EA3AB}"/>
              </a:ext>
            </a:extLst>
          </p:cNvPr>
          <p:cNvSpPr txBox="1"/>
          <p:nvPr/>
        </p:nvSpPr>
        <p:spPr>
          <a:xfrm>
            <a:off x="482600" y="3111500"/>
            <a:ext cx="3568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Accuracy: 0.86</a:t>
            </a:r>
          </a:p>
          <a:p>
            <a:endParaRPr lang="en-US" sz="2400" dirty="0"/>
          </a:p>
          <a:p>
            <a:r>
              <a:rPr lang="en-US" sz="2400" dirty="0"/>
              <a:t>Predicted on the Test Data</a:t>
            </a:r>
            <a:endParaRPr lang="en-US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06757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4950" y="2117725"/>
            <a:ext cx="4102100" cy="3089275"/>
          </a:xfrm>
        </p:spPr>
        <p:txBody>
          <a:bodyPr>
            <a:normAutofit/>
          </a:bodyPr>
          <a:lstStyle/>
          <a:p>
            <a:r>
              <a:rPr lang="en-US" sz="6000" dirty="0"/>
              <a:t>PRODUCT</a:t>
            </a:r>
            <a:br>
              <a:rPr lang="en-US" sz="6000" dirty="0"/>
            </a:br>
            <a:r>
              <a:rPr lang="en-US" sz="6000" dirty="0"/>
              <a:t>	DEMO…</a:t>
            </a:r>
          </a:p>
        </p:txBody>
      </p:sp>
    </p:spTree>
    <p:extLst>
      <p:ext uri="{BB962C8B-B14F-4D97-AF65-F5344CB8AC3E}">
        <p14:creationId xmlns:p14="http://schemas.microsoft.com/office/powerpoint/2010/main" val="3222642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4772" cy="63368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32CF-2B3C-405C-97EE-7DE412F9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754772" cy="63368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932CF-2B3C-405C-97EE-7DE412F97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51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400" y="3112159"/>
            <a:ext cx="3187700" cy="633681"/>
          </a:xfrm>
        </p:spPr>
        <p:txBody>
          <a:bodyPr>
            <a:noAutofit/>
          </a:bodyPr>
          <a:lstStyle/>
          <a:p>
            <a:r>
              <a:rPr lang="en-US" sz="6000" dirty="0"/>
              <a:t>Thanks..</a:t>
            </a:r>
          </a:p>
        </p:txBody>
      </p:sp>
    </p:spTree>
    <p:extLst>
      <p:ext uri="{BB962C8B-B14F-4D97-AF65-F5344CB8AC3E}">
        <p14:creationId xmlns:p14="http://schemas.microsoft.com/office/powerpoint/2010/main" val="2315100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8255"/>
            <a:ext cx="10515600" cy="1325563"/>
          </a:xfrm>
        </p:spPr>
        <p:txBody>
          <a:bodyPr/>
          <a:lstStyle/>
          <a:p>
            <a:r>
              <a:rPr lang="en-US" dirty="0"/>
              <a:t>Technologies Used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26171-B95A-4C69-8C2D-FD6B9DA23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113" y="2949576"/>
            <a:ext cx="1360488" cy="13604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20B7B4-C7C7-464D-B0F2-288C8D3E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2949576"/>
            <a:ext cx="1845075" cy="1539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A5C85-5326-4C25-9CA8-924D38A26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397" y="2112963"/>
            <a:ext cx="1412380" cy="1673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47B268-199F-4D13-B374-05318516B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2192" y="4310064"/>
            <a:ext cx="1524000" cy="1571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971F40-EBF0-4301-BFDF-8A0FA2D23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733" y="1448605"/>
            <a:ext cx="1412380" cy="1396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87EE23-BFB1-4346-BBD8-AD03FCCA1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6900" y="5318125"/>
            <a:ext cx="1262009" cy="13255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43D359-2D64-4E93-9293-CAD7370167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47486" y="1181099"/>
            <a:ext cx="1171423" cy="13058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B98C8C-209E-4637-B694-18A07C8595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9239" y="5141058"/>
            <a:ext cx="1360489" cy="1502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6495A8-5D89-4E1B-AB06-27EF3970A8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557" y="1401396"/>
            <a:ext cx="1412380" cy="14231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98EF38-0897-46F6-A19C-658F294011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6277" y="2913375"/>
            <a:ext cx="1412381" cy="1423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1846B0-5A7D-49B8-87DE-0605B18ECA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557" y="4890710"/>
            <a:ext cx="1412380" cy="18285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5F8AEB-CB2B-4F6B-AA97-12FC63BD13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46024" y="4004189"/>
            <a:ext cx="2335089" cy="10916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5AFC82-FEBA-4423-89DA-D641DA2B2E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73927" y="1181099"/>
            <a:ext cx="1562100" cy="17684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824748-B067-4527-AD52-2276C61E44B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3578" y="4509728"/>
            <a:ext cx="898396" cy="10916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01BA2C-6C7D-4973-B5A6-5AF8AA283B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73637" y="4901030"/>
            <a:ext cx="1304925" cy="12858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9C64EE-E63F-45CA-9947-38E6BBD939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9876" y="2936876"/>
            <a:ext cx="1513775" cy="1539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FB1C29-D3C6-4D78-9B87-27AFA68B46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5882" y="599343"/>
            <a:ext cx="2038351" cy="14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0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575" y="269875"/>
            <a:ext cx="10039350" cy="568325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ML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A907794-5C0C-49F9-B07A-B0FE1F5337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8904588"/>
              </p:ext>
            </p:extLst>
          </p:nvPr>
        </p:nvGraphicFramePr>
        <p:xfrm>
          <a:off x="0" y="838199"/>
          <a:ext cx="3409950" cy="236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FD20A29-1876-4DD0-BDB1-1DD31744C13D}"/>
              </a:ext>
            </a:extLst>
          </p:cNvPr>
          <p:cNvSpPr/>
          <p:nvPr/>
        </p:nvSpPr>
        <p:spPr>
          <a:xfrm>
            <a:off x="182880" y="3798277"/>
            <a:ext cx="2560320" cy="257438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Possible Spans Profiles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r>
              <a:rPr lang="en-US" dirty="0"/>
              <a:t>Name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3" name="Chart 12">
                <a:extLst>
                  <a:ext uri="{FF2B5EF4-FFF2-40B4-BE49-F238E27FC236}">
                    <a16:creationId xmlns:a16="http://schemas.microsoft.com/office/drawing/2014/main" id="{F4C6AC2D-45A5-444C-8CD4-C7E5164B21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02922251"/>
                  </p:ext>
                </p:extLst>
              </p:nvPr>
            </p:nvGraphicFramePr>
            <p:xfrm>
              <a:off x="3885564" y="3429000"/>
              <a:ext cx="7579605" cy="312512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13" name="Chart 12">
                <a:extLst>
                  <a:ext uri="{FF2B5EF4-FFF2-40B4-BE49-F238E27FC236}">
                    <a16:creationId xmlns:a16="http://schemas.microsoft.com/office/drawing/2014/main" id="{F4C6AC2D-45A5-444C-8CD4-C7E5164B21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5564" y="3429000"/>
                <a:ext cx="7579605" cy="312512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4" name="Content Placeholder 5">
            <a:extLst>
              <a:ext uri="{FF2B5EF4-FFF2-40B4-BE49-F238E27FC236}">
                <a16:creationId xmlns:a16="http://schemas.microsoft.com/office/drawing/2014/main" id="{ECF2A91D-667A-476B-A431-C2B51A11B5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1594422"/>
              </p:ext>
            </p:extLst>
          </p:nvPr>
        </p:nvGraphicFramePr>
        <p:xfrm>
          <a:off x="8372475" y="838199"/>
          <a:ext cx="3409950" cy="2365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ABB4472C-4416-49E9-9886-106805C9B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3964303"/>
              </p:ext>
            </p:extLst>
          </p:nvPr>
        </p:nvGraphicFramePr>
        <p:xfrm>
          <a:off x="3065535" y="520505"/>
          <a:ext cx="6060929" cy="29986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797826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63" y="238516"/>
            <a:ext cx="3241431" cy="450801"/>
          </a:xfrm>
        </p:spPr>
        <p:txBody>
          <a:bodyPr>
            <a:normAutofit fontScale="90000"/>
          </a:bodyPr>
          <a:lstStyle/>
          <a:p>
            <a:r>
              <a:rPr lang="en-US" dirty="0"/>
              <a:t>Final Product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9439BB-BFD3-496E-B94F-3F9DB7DE63FF}"/>
              </a:ext>
            </a:extLst>
          </p:cNvPr>
          <p:cNvSpPr/>
          <p:nvPr/>
        </p:nvSpPr>
        <p:spPr>
          <a:xfrm>
            <a:off x="6654018" y="365760"/>
            <a:ext cx="5317588" cy="62179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0C8E5C-F35B-4BCC-8D22-08943F9ABCCA}"/>
              </a:ext>
            </a:extLst>
          </p:cNvPr>
          <p:cNvSpPr txBox="1"/>
          <p:nvPr/>
        </p:nvSpPr>
        <p:spPr>
          <a:xfrm>
            <a:off x="6907236" y="506437"/>
            <a:ext cx="41781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Instructions</a:t>
            </a:r>
          </a:p>
          <a:p>
            <a:endParaRPr lang="en-US" dirty="0"/>
          </a:p>
          <a:p>
            <a:r>
              <a:rPr lang="en-US" dirty="0"/>
              <a:t>Problem</a:t>
            </a:r>
          </a:p>
          <a:p>
            <a:r>
              <a:rPr lang="en-US" dirty="0"/>
              <a:t>Task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Review, Step by step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Monitoring</a:t>
            </a:r>
            <a:br>
              <a:rPr lang="en-US" dirty="0">
                <a:solidFill>
                  <a:srgbClr val="FF0000"/>
                </a:solidFill>
              </a:rPr>
            </a:b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Generate Report, for Manager in charge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01CD6C-E928-484F-8137-21E538610A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9706299"/>
              </p:ext>
            </p:extLst>
          </p:nvPr>
        </p:nvGraphicFramePr>
        <p:xfrm>
          <a:off x="331763" y="1208066"/>
          <a:ext cx="4465320" cy="26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9AC40F5-17B5-4859-98DD-E535CA1624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957023"/>
              </p:ext>
            </p:extLst>
          </p:nvPr>
        </p:nvGraphicFramePr>
        <p:xfrm>
          <a:off x="331763" y="3688800"/>
          <a:ext cx="4465320" cy="2628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09A19EE-C1F8-46BD-9645-D3352C74BF71}"/>
              </a:ext>
            </a:extLst>
          </p:cNvPr>
          <p:cNvSpPr/>
          <p:nvPr/>
        </p:nvSpPr>
        <p:spPr>
          <a:xfrm>
            <a:off x="4965894" y="1308295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183BEFC-0C38-4927-A01A-0DDEC2420773}"/>
              </a:ext>
            </a:extLst>
          </p:cNvPr>
          <p:cNvSpPr/>
          <p:nvPr/>
        </p:nvSpPr>
        <p:spPr>
          <a:xfrm>
            <a:off x="4979963" y="2142687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5AF849-73CE-47A6-9B09-7B3DC4B867BA}"/>
              </a:ext>
            </a:extLst>
          </p:cNvPr>
          <p:cNvSpPr/>
          <p:nvPr/>
        </p:nvSpPr>
        <p:spPr>
          <a:xfrm>
            <a:off x="4965893" y="2977079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37BFA2-4FD8-4D5A-9E49-9FEB5435E60F}"/>
              </a:ext>
            </a:extLst>
          </p:cNvPr>
          <p:cNvSpPr/>
          <p:nvPr/>
        </p:nvSpPr>
        <p:spPr>
          <a:xfrm>
            <a:off x="4923691" y="3811471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89E65A-AEA8-43C6-936D-E007472B6A80}"/>
              </a:ext>
            </a:extLst>
          </p:cNvPr>
          <p:cNvSpPr/>
          <p:nvPr/>
        </p:nvSpPr>
        <p:spPr>
          <a:xfrm>
            <a:off x="4923691" y="4645863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31BFE2C-08E3-4DF8-BCAE-5A1C325CE162}"/>
              </a:ext>
            </a:extLst>
          </p:cNvPr>
          <p:cNvSpPr/>
          <p:nvPr/>
        </p:nvSpPr>
        <p:spPr>
          <a:xfrm>
            <a:off x="4923690" y="5359791"/>
            <a:ext cx="1031631" cy="379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1924082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Opportunity - Pipeline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2874BA67-2624-4E48-91F9-15C49003FB97}"/>
              </a:ext>
            </a:extLst>
          </p:cNvPr>
          <p:cNvSpPr/>
          <p:nvPr/>
        </p:nvSpPr>
        <p:spPr>
          <a:xfrm>
            <a:off x="838200" y="2865521"/>
            <a:ext cx="2393156" cy="923758"/>
          </a:xfrm>
          <a:prstGeom prst="chevron">
            <a:avLst>
              <a:gd name="adj" fmla="val 40000"/>
            </a:avLst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Advertising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1549A1-8897-41E3-BAAB-D024D5FE22B2}"/>
              </a:ext>
            </a:extLst>
          </p:cNvPr>
          <p:cNvGrpSpPr/>
          <p:nvPr/>
        </p:nvGrpSpPr>
        <p:grpSpPr>
          <a:xfrm>
            <a:off x="932656" y="4010275"/>
            <a:ext cx="2020887" cy="923758"/>
            <a:chOff x="80331" y="3023328"/>
            <a:chExt cx="2020887" cy="92375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8EC0FB5-D883-420D-997C-4B7330DF4962}"/>
                </a:ext>
              </a:extLst>
            </p:cNvPr>
            <p:cNvSpPr/>
            <p:nvPr/>
          </p:nvSpPr>
          <p:spPr>
            <a:xfrm>
              <a:off x="80331" y="3023328"/>
              <a:ext cx="2020887" cy="92375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D76AFE9F-BB45-4B3E-B74B-9EC53B0B8E46}"/>
                </a:ext>
              </a:extLst>
            </p:cNvPr>
            <p:cNvSpPr txBox="1"/>
            <p:nvPr/>
          </p:nvSpPr>
          <p:spPr>
            <a:xfrm>
              <a:off x="107387" y="3050384"/>
              <a:ext cx="1966775" cy="8696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kern="1200" dirty="0"/>
                <a:t>Save money, Advertising for the right person</a:t>
              </a:r>
            </a:p>
          </p:txBody>
        </p:sp>
      </p:grp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A13AE3AF-2941-4DDB-B506-71E049EBED9E}"/>
              </a:ext>
            </a:extLst>
          </p:cNvPr>
          <p:cNvSpPr/>
          <p:nvPr/>
        </p:nvSpPr>
        <p:spPr>
          <a:xfrm>
            <a:off x="3258412" y="2865521"/>
            <a:ext cx="2393156" cy="923758"/>
          </a:xfrm>
          <a:prstGeom prst="chevron">
            <a:avLst>
              <a:gd name="adj" fmla="val 40000"/>
            </a:avLst>
          </a:prstGeom>
          <a:solidFill>
            <a:srgbClr val="FF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Leads-generate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96DD98-C97F-44F5-88BF-82925A1A6195}"/>
              </a:ext>
            </a:extLst>
          </p:cNvPr>
          <p:cNvGrpSpPr/>
          <p:nvPr/>
        </p:nvGrpSpPr>
        <p:grpSpPr>
          <a:xfrm>
            <a:off x="3258412" y="4010275"/>
            <a:ext cx="2298700" cy="923758"/>
            <a:chOff x="80331" y="3023328"/>
            <a:chExt cx="2020887" cy="92375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0E46578-3B09-470F-A261-1D38DB2A594B}"/>
                </a:ext>
              </a:extLst>
            </p:cNvPr>
            <p:cNvSpPr/>
            <p:nvPr/>
          </p:nvSpPr>
          <p:spPr>
            <a:xfrm>
              <a:off x="80331" y="3023328"/>
              <a:ext cx="2020887" cy="92375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714DCF1A-7415-49B9-A111-63A045705286}"/>
                </a:ext>
              </a:extLst>
            </p:cNvPr>
            <p:cNvSpPr txBox="1"/>
            <p:nvPr/>
          </p:nvSpPr>
          <p:spPr>
            <a:xfrm>
              <a:off x="107387" y="3050384"/>
              <a:ext cx="1966775" cy="8696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Increase number and quality of your leads</a:t>
              </a:r>
              <a:endParaRPr lang="en-US" kern="1200" dirty="0"/>
            </a:p>
          </p:txBody>
        </p:sp>
      </p:grp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2AA8400C-AC78-4C92-8601-D71AB6B81F65}"/>
              </a:ext>
            </a:extLst>
          </p:cNvPr>
          <p:cNvSpPr/>
          <p:nvPr/>
        </p:nvSpPr>
        <p:spPr>
          <a:xfrm>
            <a:off x="6261100" y="2838465"/>
            <a:ext cx="2393156" cy="923758"/>
          </a:xfrm>
          <a:prstGeom prst="chevron">
            <a:avLst>
              <a:gd name="adj" fmla="val 40000"/>
            </a:avLst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  Engagement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78DD10-7701-4A58-95B0-FA1A315AEFC5}"/>
              </a:ext>
            </a:extLst>
          </p:cNvPr>
          <p:cNvGrpSpPr/>
          <p:nvPr/>
        </p:nvGrpSpPr>
        <p:grpSpPr>
          <a:xfrm>
            <a:off x="6355556" y="3983219"/>
            <a:ext cx="2020887" cy="923758"/>
            <a:chOff x="80331" y="3023328"/>
            <a:chExt cx="2020887" cy="92375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CA7B2B8E-4293-42F5-A01D-E7D50F7A064F}"/>
                </a:ext>
              </a:extLst>
            </p:cNvPr>
            <p:cNvSpPr/>
            <p:nvPr/>
          </p:nvSpPr>
          <p:spPr>
            <a:xfrm>
              <a:off x="80331" y="3023328"/>
              <a:ext cx="2020887" cy="92375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03265D47-92E4-4EA6-9AEF-83F4A02AC384}"/>
                </a:ext>
              </a:extLst>
            </p:cNvPr>
            <p:cNvSpPr txBox="1"/>
            <p:nvPr/>
          </p:nvSpPr>
          <p:spPr>
            <a:xfrm>
              <a:off x="107387" y="3050384"/>
              <a:ext cx="1966775" cy="8696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dirty="0"/>
                <a:t>Many-Competitors</a:t>
              </a:r>
              <a:endParaRPr lang="en-US" kern="1200" dirty="0"/>
            </a:p>
          </p:txBody>
        </p:sp>
      </p:grp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D9BA79E-88A0-4CB3-BC0A-C8EC169C9B96}"/>
              </a:ext>
            </a:extLst>
          </p:cNvPr>
          <p:cNvSpPr/>
          <p:nvPr/>
        </p:nvSpPr>
        <p:spPr>
          <a:xfrm>
            <a:off x="8439479" y="2838465"/>
            <a:ext cx="2393156" cy="923758"/>
          </a:xfrm>
          <a:prstGeom prst="chevron">
            <a:avLst>
              <a:gd name="adj" fmla="val 40000"/>
            </a:avLst>
          </a:pr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Conversion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3134EEE-BD41-4407-B852-195DA8160BEB}"/>
              </a:ext>
            </a:extLst>
          </p:cNvPr>
          <p:cNvGrpSpPr/>
          <p:nvPr/>
        </p:nvGrpSpPr>
        <p:grpSpPr>
          <a:xfrm>
            <a:off x="8533935" y="3983219"/>
            <a:ext cx="2020887" cy="923758"/>
            <a:chOff x="80331" y="3023328"/>
            <a:chExt cx="2020887" cy="92375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392D62D-7319-417C-BE43-BEE7B5D14F4F}"/>
                </a:ext>
              </a:extLst>
            </p:cNvPr>
            <p:cNvSpPr/>
            <p:nvPr/>
          </p:nvSpPr>
          <p:spPr>
            <a:xfrm>
              <a:off x="80331" y="3023328"/>
              <a:ext cx="2020887" cy="923758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68D705D0-3398-4823-84D2-D8531179B642}"/>
                </a:ext>
              </a:extLst>
            </p:cNvPr>
            <p:cNvSpPr txBox="1"/>
            <p:nvPr/>
          </p:nvSpPr>
          <p:spPr>
            <a:xfrm>
              <a:off x="107387" y="3050384"/>
              <a:ext cx="1966775" cy="86964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360" tIns="213360" rIns="213360" bIns="213360" numCol="1" spcCol="1270" anchor="ctr" anchorCtr="0">
              <a:noAutofit/>
            </a:bodyPr>
            <a:lstStyle/>
            <a:p>
              <a:pPr lvl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Many-Competitors</a:t>
              </a:r>
              <a:endParaRPr lang="en-US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4306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 the Product Unique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006116-FBFE-4A32-8A91-39343640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212" y="1690688"/>
            <a:ext cx="6530975" cy="4938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9996E8-0F6E-434E-8AA8-EED6207D01FB}"/>
              </a:ext>
            </a:extLst>
          </p:cNvPr>
          <p:cNvSpPr txBox="1"/>
          <p:nvPr/>
        </p:nvSpPr>
        <p:spPr>
          <a:xfrm>
            <a:off x="723900" y="2682387"/>
            <a:ext cx="25527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NLP</a:t>
            </a:r>
          </a:p>
          <a:p>
            <a:r>
              <a:rPr lang="en-US" sz="2400" dirty="0"/>
              <a:t>Classification</a:t>
            </a:r>
          </a:p>
          <a:p>
            <a:r>
              <a:rPr lang="en-US" sz="2400" dirty="0"/>
              <a:t>Span Detector</a:t>
            </a:r>
          </a:p>
          <a:p>
            <a:r>
              <a:rPr lang="en-US" sz="2400" dirty="0"/>
              <a:t>Sentiment Analysis</a:t>
            </a:r>
          </a:p>
          <a:p>
            <a:endParaRPr lang="en-US" sz="2400" dirty="0"/>
          </a:p>
          <a:p>
            <a:r>
              <a:rPr lang="en-US" sz="2400" dirty="0"/>
              <a:t>Supervised Learning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861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8A376-7186-4734-BC9C-DA865BE205B6}"/>
              </a:ext>
            </a:extLst>
          </p:cNvPr>
          <p:cNvSpPr txBox="1"/>
          <p:nvPr/>
        </p:nvSpPr>
        <p:spPr>
          <a:xfrm>
            <a:off x="838200" y="2058938"/>
            <a:ext cx="49149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B2B</a:t>
            </a:r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dirty="0"/>
              <a:t>B2C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ECACFBF-1EA9-4D8C-A832-31C218221EFE}"/>
              </a:ext>
            </a:extLst>
          </p:cNvPr>
          <p:cNvSpPr/>
          <p:nvPr/>
        </p:nvSpPr>
        <p:spPr>
          <a:xfrm>
            <a:off x="3136902" y="1930400"/>
            <a:ext cx="1791206" cy="12192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BC1E5E9-464B-419A-85A1-7CC27EC6B0C5}"/>
              </a:ext>
            </a:extLst>
          </p:cNvPr>
          <p:cNvSpPr/>
          <p:nvPr/>
        </p:nvSpPr>
        <p:spPr>
          <a:xfrm>
            <a:off x="3136902" y="4690428"/>
            <a:ext cx="1791206" cy="1219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C32EA4-8FB2-4DC9-A63E-146632C33C0F}"/>
              </a:ext>
            </a:extLst>
          </p:cNvPr>
          <p:cNvSpPr txBox="1"/>
          <p:nvPr/>
        </p:nvSpPr>
        <p:spPr>
          <a:xfrm>
            <a:off x="6743700" y="4690428"/>
            <a:ext cx="34671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Market Introduction</a:t>
            </a:r>
          </a:p>
          <a:p>
            <a:r>
              <a:rPr lang="en-US" sz="2400" dirty="0"/>
              <a:t>UX, data-driven</a:t>
            </a:r>
          </a:p>
          <a:p>
            <a:r>
              <a:rPr lang="en-US" sz="2400" dirty="0"/>
              <a:t>Brand Recognition</a:t>
            </a:r>
          </a:p>
          <a:p>
            <a:r>
              <a:rPr lang="en-US" sz="2400" dirty="0"/>
              <a:t>Results-driven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1F0426-5D05-4367-959E-CE374472CB1B}"/>
              </a:ext>
            </a:extLst>
          </p:cNvPr>
          <p:cNvSpPr txBox="1"/>
          <p:nvPr/>
        </p:nvSpPr>
        <p:spPr>
          <a:xfrm>
            <a:off x="6743700" y="1930400"/>
            <a:ext cx="34671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Scalable Market</a:t>
            </a:r>
          </a:p>
          <a:p>
            <a:r>
              <a:rPr lang="en-US" sz="2400" dirty="0"/>
              <a:t>Partnership (Ad and PM)</a:t>
            </a:r>
          </a:p>
          <a:p>
            <a:r>
              <a:rPr lang="en-US" sz="2400" dirty="0"/>
              <a:t>Easy Usability </a:t>
            </a:r>
          </a:p>
          <a:p>
            <a:r>
              <a:rPr lang="en-US" sz="2400" dirty="0"/>
              <a:t>Target: Influencers and Software Business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43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515600" cy="1325563"/>
          </a:xfrm>
        </p:spPr>
        <p:txBody>
          <a:bodyPr/>
          <a:lstStyle/>
          <a:p>
            <a:r>
              <a:rPr lang="en-US" dirty="0"/>
              <a:t>SQL database- Schema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90366D-565F-4C64-974D-65B93B603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1155700"/>
            <a:ext cx="8763001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46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8255"/>
            <a:ext cx="10515600" cy="1325563"/>
          </a:xfrm>
        </p:spPr>
        <p:txBody>
          <a:bodyPr/>
          <a:lstStyle/>
          <a:p>
            <a:r>
              <a:rPr lang="en-US" dirty="0"/>
              <a:t>SQL database - Tables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62E4D-7F7D-401F-AF87-14BD79123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099" y="1139824"/>
            <a:ext cx="8864601" cy="55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8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55B88-8D26-41B5-B538-0E009F14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02406"/>
            <a:ext cx="10515600" cy="511175"/>
          </a:xfrm>
        </p:spPr>
        <p:txBody>
          <a:bodyPr>
            <a:normAutofit fontScale="90000"/>
          </a:bodyPr>
          <a:lstStyle/>
          <a:p>
            <a:r>
              <a:rPr lang="en-US" dirty="0"/>
              <a:t>Software 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50806-ECB4-4DC3-8F8A-E13814624A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4" y="1042193"/>
            <a:ext cx="9886951" cy="5561410"/>
          </a:xfrm>
        </p:spPr>
      </p:pic>
    </p:spTree>
    <p:extLst>
      <p:ext uri="{BB962C8B-B14F-4D97-AF65-F5344CB8AC3E}">
        <p14:creationId xmlns:p14="http://schemas.microsoft.com/office/powerpoint/2010/main" val="1549037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9920D-5CCF-40A2-94F4-E59AFE944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r>
              <a:rPr lang="en-US" dirty="0"/>
              <a:t>ML – Train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B76B43-24A2-4FAD-80F5-B87156E92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08" y="1765225"/>
            <a:ext cx="11587097" cy="33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98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222</Words>
  <Application>Microsoft Office PowerPoint</Application>
  <PresentationFormat>Widescreen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PowerPoint Presentation</vt:lpstr>
      <vt:lpstr>Technologies Used </vt:lpstr>
      <vt:lpstr>Business Opportunity - Pipeline</vt:lpstr>
      <vt:lpstr>What make the Product Unique</vt:lpstr>
      <vt:lpstr>Business Model</vt:lpstr>
      <vt:lpstr>SQL database- Schema</vt:lpstr>
      <vt:lpstr>SQL database - Tables</vt:lpstr>
      <vt:lpstr>Software Architecture</vt:lpstr>
      <vt:lpstr>ML – Train Data</vt:lpstr>
      <vt:lpstr>ML – K-nn Algorithm  </vt:lpstr>
      <vt:lpstr>ML –  Data-Normalization</vt:lpstr>
      <vt:lpstr>ML – Confusion Matrix</vt:lpstr>
      <vt:lpstr>Inspecting the Data</vt:lpstr>
      <vt:lpstr>ML - Using Grid-Search</vt:lpstr>
      <vt:lpstr>ML – Final Model-CF</vt:lpstr>
      <vt:lpstr>PRODUCT  DEMO…</vt:lpstr>
      <vt:lpstr>PowerPoint Presentation</vt:lpstr>
      <vt:lpstr>PowerPoint Presentation</vt:lpstr>
      <vt:lpstr>Thanks..</vt:lpstr>
      <vt:lpstr>Dashboard ML</vt:lpstr>
      <vt:lpstr>Final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Piter</dc:creator>
  <cp:lastModifiedBy>Piter</cp:lastModifiedBy>
  <cp:revision>32</cp:revision>
  <dcterms:created xsi:type="dcterms:W3CDTF">2019-06-10T16:18:00Z</dcterms:created>
  <dcterms:modified xsi:type="dcterms:W3CDTF">2019-06-13T01:46:55Z</dcterms:modified>
</cp:coreProperties>
</file>